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2"/>
  </p:notesMasterIdLst>
  <p:sldIdLst>
    <p:sldId id="271" r:id="rId2"/>
    <p:sldId id="308" r:id="rId3"/>
    <p:sldId id="307" r:id="rId4"/>
    <p:sldId id="309" r:id="rId5"/>
    <p:sldId id="310" r:id="rId6"/>
    <p:sldId id="311" r:id="rId7"/>
    <p:sldId id="296" r:id="rId8"/>
    <p:sldId id="275" r:id="rId9"/>
    <p:sldId id="299" r:id="rId10"/>
    <p:sldId id="300" r:id="rId11"/>
    <p:sldId id="292" r:id="rId12"/>
    <p:sldId id="277" r:id="rId13"/>
    <p:sldId id="278" r:id="rId14"/>
    <p:sldId id="293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304" r:id="rId27"/>
    <p:sldId id="301" r:id="rId28"/>
    <p:sldId id="306" r:id="rId29"/>
    <p:sldId id="303" r:id="rId30"/>
    <p:sldId id="302" r:id="rId31"/>
    <p:sldId id="272" r:id="rId32"/>
    <p:sldId id="258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280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3" d="100"/>
          <a:sy n="73" d="100"/>
        </p:scale>
        <p:origin x="-13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6D639-61DF-4B15-BA0D-0BD240C844A7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201F7D0-50BE-4B21-BBE0-39BF2F9D7294}">
      <dgm:prSet phldrT="[Text]"/>
      <dgm:spPr/>
      <dgm:t>
        <a:bodyPr/>
        <a:lstStyle/>
        <a:p>
          <a:r>
            <a:rPr lang="en-US" b="1" dirty="0" smtClean="0"/>
            <a:t>Sales forecasting as per defined clusters: customer type, location, age, channel  etc</a:t>
          </a:r>
          <a:endParaRPr lang="en-US" b="1" dirty="0"/>
        </a:p>
      </dgm:t>
    </dgm:pt>
    <dgm:pt modelId="{F11E732B-C606-43EB-A74C-16F27EBDF073}" type="parTrans" cxnId="{9893506C-0FEE-4D9C-93F5-F4E86CF97BCA}">
      <dgm:prSet/>
      <dgm:spPr/>
      <dgm:t>
        <a:bodyPr/>
        <a:lstStyle/>
        <a:p>
          <a:endParaRPr lang="en-US"/>
        </a:p>
      </dgm:t>
    </dgm:pt>
    <dgm:pt modelId="{8F2F78E0-624C-482B-97D2-34EC2931B756}" type="sibTrans" cxnId="{9893506C-0FEE-4D9C-93F5-F4E86CF97BCA}">
      <dgm:prSet/>
      <dgm:spPr/>
      <dgm:t>
        <a:bodyPr/>
        <a:lstStyle/>
        <a:p>
          <a:endParaRPr lang="en-US"/>
        </a:p>
      </dgm:t>
    </dgm:pt>
    <dgm:pt modelId="{91593D07-29D6-4192-AF6F-9CC829F1F6CC}">
      <dgm:prSet phldrT="[Text]"/>
      <dgm:spPr/>
      <dgm:t>
        <a:bodyPr/>
        <a:lstStyle/>
        <a:p>
          <a:r>
            <a:rPr lang="en-US" b="1" dirty="0" smtClean="0"/>
            <a:t>Difference analysis: actual and predicted-look for statistically significant variations</a:t>
          </a:r>
          <a:endParaRPr lang="en-US" b="1" dirty="0"/>
        </a:p>
      </dgm:t>
    </dgm:pt>
    <dgm:pt modelId="{EFBF4A1A-1C74-4A3F-A42B-6EC7D69AEC46}" type="parTrans" cxnId="{5EAA9E67-3E78-491B-B179-3CB1803D28B6}">
      <dgm:prSet/>
      <dgm:spPr/>
      <dgm:t>
        <a:bodyPr/>
        <a:lstStyle/>
        <a:p>
          <a:endParaRPr lang="en-IN"/>
        </a:p>
      </dgm:t>
    </dgm:pt>
    <dgm:pt modelId="{91E6626F-FF65-4276-97F6-EE6391CC0D60}" type="sibTrans" cxnId="{5EAA9E67-3E78-491B-B179-3CB1803D28B6}">
      <dgm:prSet/>
      <dgm:spPr/>
      <dgm:t>
        <a:bodyPr/>
        <a:lstStyle/>
        <a:p>
          <a:endParaRPr lang="en-IN"/>
        </a:p>
      </dgm:t>
    </dgm:pt>
    <dgm:pt modelId="{E64A6BA7-6879-4459-A8FD-4AC2B5678FDC}">
      <dgm:prSet phldrT="[Text]"/>
      <dgm:spPr/>
      <dgm:t>
        <a:bodyPr/>
        <a:lstStyle/>
        <a:p>
          <a:r>
            <a:rPr lang="en-US" b="1" dirty="0" smtClean="0"/>
            <a:t>Level</a:t>
          </a:r>
          <a:endParaRPr lang="en-US" b="1" dirty="0"/>
        </a:p>
      </dgm:t>
    </dgm:pt>
    <dgm:pt modelId="{7CB5FDC5-2ACD-46B9-9303-88FAC3CFCBEE}" type="parTrans" cxnId="{36BC8215-60F2-425D-9909-3504384BF439}">
      <dgm:prSet/>
      <dgm:spPr/>
      <dgm:t>
        <a:bodyPr/>
        <a:lstStyle/>
        <a:p>
          <a:endParaRPr lang="en-IN"/>
        </a:p>
      </dgm:t>
    </dgm:pt>
    <dgm:pt modelId="{6382CA62-6334-4C79-9FFD-D99694BDA32A}" type="sibTrans" cxnId="{36BC8215-60F2-425D-9909-3504384BF439}">
      <dgm:prSet/>
      <dgm:spPr/>
      <dgm:t>
        <a:bodyPr/>
        <a:lstStyle/>
        <a:p>
          <a:endParaRPr lang="en-IN"/>
        </a:p>
      </dgm:t>
    </dgm:pt>
    <dgm:pt modelId="{A4669C0A-A836-4BB8-8872-93A090C3F253}">
      <dgm:prSet phldrT="[Text]"/>
      <dgm:spPr/>
      <dgm:t>
        <a:bodyPr/>
        <a:lstStyle/>
        <a:p>
          <a:r>
            <a:rPr lang="en-US" b="1" dirty="0" smtClean="0"/>
            <a:t>Trend</a:t>
          </a:r>
          <a:endParaRPr lang="en-US" b="1" dirty="0"/>
        </a:p>
      </dgm:t>
    </dgm:pt>
    <dgm:pt modelId="{E10DB583-8DBF-4CCF-A4E1-C65CB61D0C59}" type="parTrans" cxnId="{7C48D9B7-1091-44A0-A029-861FF02E920C}">
      <dgm:prSet/>
      <dgm:spPr/>
      <dgm:t>
        <a:bodyPr/>
        <a:lstStyle/>
        <a:p>
          <a:endParaRPr lang="en-IN"/>
        </a:p>
      </dgm:t>
    </dgm:pt>
    <dgm:pt modelId="{CAF6E21F-8C69-4A07-A516-106C55F9EB10}" type="sibTrans" cxnId="{7C48D9B7-1091-44A0-A029-861FF02E920C}">
      <dgm:prSet/>
      <dgm:spPr/>
      <dgm:t>
        <a:bodyPr/>
        <a:lstStyle/>
        <a:p>
          <a:endParaRPr lang="en-IN"/>
        </a:p>
      </dgm:t>
    </dgm:pt>
    <dgm:pt modelId="{2FA7205F-9F6F-4434-8D1F-800B6A915EA8}">
      <dgm:prSet phldrT="[Text]"/>
      <dgm:spPr/>
      <dgm:t>
        <a:bodyPr/>
        <a:lstStyle/>
        <a:p>
          <a:r>
            <a:rPr lang="en-US" b="1" dirty="0" smtClean="0"/>
            <a:t>Seasonality analysis</a:t>
          </a:r>
          <a:endParaRPr lang="en-US" b="1" dirty="0"/>
        </a:p>
      </dgm:t>
    </dgm:pt>
    <dgm:pt modelId="{5FAF0626-A750-44F5-8299-894057B1F728}" type="parTrans" cxnId="{77F2BD36-8581-45B3-93F9-4AE90E817CC4}">
      <dgm:prSet/>
      <dgm:spPr/>
      <dgm:t>
        <a:bodyPr/>
        <a:lstStyle/>
        <a:p>
          <a:endParaRPr lang="en-IN"/>
        </a:p>
      </dgm:t>
    </dgm:pt>
    <dgm:pt modelId="{1E57F4D5-351C-4765-B44B-22711CE55F30}" type="sibTrans" cxnId="{77F2BD36-8581-45B3-93F9-4AE90E817CC4}">
      <dgm:prSet/>
      <dgm:spPr/>
      <dgm:t>
        <a:bodyPr/>
        <a:lstStyle/>
        <a:p>
          <a:endParaRPr lang="en-IN"/>
        </a:p>
      </dgm:t>
    </dgm:pt>
    <dgm:pt modelId="{1FE24DCE-4100-47F0-BDE6-8EDB7B80E777}" type="pres">
      <dgm:prSet presAssocID="{9A46D639-61DF-4B15-BA0D-0BD240C844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9F739B-E3A1-4587-9D1E-4C4328423E42}" type="pres">
      <dgm:prSet presAssocID="{E201F7D0-50BE-4B21-BBE0-39BF2F9D7294}" presName="hierRoot1" presStyleCnt="0"/>
      <dgm:spPr/>
      <dgm:t>
        <a:bodyPr/>
        <a:lstStyle/>
        <a:p>
          <a:endParaRPr lang="en-IN"/>
        </a:p>
      </dgm:t>
    </dgm:pt>
    <dgm:pt modelId="{643813D8-3507-4DA9-B7FA-A1D76F289475}" type="pres">
      <dgm:prSet presAssocID="{E201F7D0-50BE-4B21-BBE0-39BF2F9D7294}" presName="composite" presStyleCnt="0"/>
      <dgm:spPr/>
      <dgm:t>
        <a:bodyPr/>
        <a:lstStyle/>
        <a:p>
          <a:endParaRPr lang="en-IN"/>
        </a:p>
      </dgm:t>
    </dgm:pt>
    <dgm:pt modelId="{DF40C604-FA9A-4E89-904B-8D29A6D9893F}" type="pres">
      <dgm:prSet presAssocID="{E201F7D0-50BE-4B21-BBE0-39BF2F9D7294}" presName="background" presStyleLbl="node0" presStyleIdx="0" presStyleCnt="1"/>
      <dgm:spPr/>
      <dgm:t>
        <a:bodyPr/>
        <a:lstStyle/>
        <a:p>
          <a:endParaRPr lang="en-IN"/>
        </a:p>
      </dgm:t>
    </dgm:pt>
    <dgm:pt modelId="{2654B585-CA03-45EE-B6FD-6E80666BCFC8}" type="pres">
      <dgm:prSet presAssocID="{E201F7D0-50BE-4B21-BBE0-39BF2F9D729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260962-6E63-42CF-B0D6-E366BD5942B0}" type="pres">
      <dgm:prSet presAssocID="{E201F7D0-50BE-4B21-BBE0-39BF2F9D7294}" presName="hierChild2" presStyleCnt="0"/>
      <dgm:spPr/>
      <dgm:t>
        <a:bodyPr/>
        <a:lstStyle/>
        <a:p>
          <a:endParaRPr lang="en-IN"/>
        </a:p>
      </dgm:t>
    </dgm:pt>
    <dgm:pt modelId="{9BA08039-501F-442E-B9F6-F04009961952}" type="pres">
      <dgm:prSet presAssocID="{7CB5FDC5-2ACD-46B9-9303-88FAC3CFCBEE}" presName="Name10" presStyleLbl="parChTrans1D2" presStyleIdx="0" presStyleCnt="1"/>
      <dgm:spPr/>
      <dgm:t>
        <a:bodyPr/>
        <a:lstStyle/>
        <a:p>
          <a:endParaRPr lang="en-IN"/>
        </a:p>
      </dgm:t>
    </dgm:pt>
    <dgm:pt modelId="{30E99C86-A67F-4093-B8CA-2045A86E6C6E}" type="pres">
      <dgm:prSet presAssocID="{E64A6BA7-6879-4459-A8FD-4AC2B5678FDC}" presName="hierRoot2" presStyleCnt="0"/>
      <dgm:spPr/>
      <dgm:t>
        <a:bodyPr/>
        <a:lstStyle/>
        <a:p>
          <a:endParaRPr lang="en-IN"/>
        </a:p>
      </dgm:t>
    </dgm:pt>
    <dgm:pt modelId="{A37657C3-BF76-4F8E-B5B3-91887EF22441}" type="pres">
      <dgm:prSet presAssocID="{E64A6BA7-6879-4459-A8FD-4AC2B5678FDC}" presName="composite2" presStyleCnt="0"/>
      <dgm:spPr/>
      <dgm:t>
        <a:bodyPr/>
        <a:lstStyle/>
        <a:p>
          <a:endParaRPr lang="en-IN"/>
        </a:p>
      </dgm:t>
    </dgm:pt>
    <dgm:pt modelId="{148E5D5D-937D-4C22-A8DB-DFE5C98A3ED6}" type="pres">
      <dgm:prSet presAssocID="{E64A6BA7-6879-4459-A8FD-4AC2B5678FDC}" presName="background2" presStyleLbl="node2" presStyleIdx="0" presStyleCnt="1"/>
      <dgm:spPr/>
      <dgm:t>
        <a:bodyPr/>
        <a:lstStyle/>
        <a:p>
          <a:endParaRPr lang="en-IN"/>
        </a:p>
      </dgm:t>
    </dgm:pt>
    <dgm:pt modelId="{2467C45B-E863-4105-AFA0-1810BCD74602}" type="pres">
      <dgm:prSet presAssocID="{E64A6BA7-6879-4459-A8FD-4AC2B5678FD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78AF1F8-9D49-433B-B1FC-9EC93A2A352B}" type="pres">
      <dgm:prSet presAssocID="{E64A6BA7-6879-4459-A8FD-4AC2B5678FDC}" presName="hierChild3" presStyleCnt="0"/>
      <dgm:spPr/>
      <dgm:t>
        <a:bodyPr/>
        <a:lstStyle/>
        <a:p>
          <a:endParaRPr lang="en-IN"/>
        </a:p>
      </dgm:t>
    </dgm:pt>
    <dgm:pt modelId="{90541296-5327-4E9E-9E51-7AE050549813}" type="pres">
      <dgm:prSet presAssocID="{E10DB583-8DBF-4CCF-A4E1-C65CB61D0C59}" presName="Name17" presStyleLbl="parChTrans1D3" presStyleIdx="0" presStyleCnt="1"/>
      <dgm:spPr/>
      <dgm:t>
        <a:bodyPr/>
        <a:lstStyle/>
        <a:p>
          <a:endParaRPr lang="en-IN"/>
        </a:p>
      </dgm:t>
    </dgm:pt>
    <dgm:pt modelId="{6CB8DF36-DBBC-48F0-B5FA-BA4C25DB4E13}" type="pres">
      <dgm:prSet presAssocID="{A4669C0A-A836-4BB8-8872-93A090C3F253}" presName="hierRoot3" presStyleCnt="0"/>
      <dgm:spPr/>
      <dgm:t>
        <a:bodyPr/>
        <a:lstStyle/>
        <a:p>
          <a:endParaRPr lang="en-IN"/>
        </a:p>
      </dgm:t>
    </dgm:pt>
    <dgm:pt modelId="{42F6084F-D10D-46B3-A60F-B261B6EC8503}" type="pres">
      <dgm:prSet presAssocID="{A4669C0A-A836-4BB8-8872-93A090C3F253}" presName="composite3" presStyleCnt="0"/>
      <dgm:spPr/>
      <dgm:t>
        <a:bodyPr/>
        <a:lstStyle/>
        <a:p>
          <a:endParaRPr lang="en-IN"/>
        </a:p>
      </dgm:t>
    </dgm:pt>
    <dgm:pt modelId="{8D37CD39-4FF2-4C6A-8911-7FBA640959F3}" type="pres">
      <dgm:prSet presAssocID="{A4669C0A-A836-4BB8-8872-93A090C3F253}" presName="background3" presStyleLbl="node3" presStyleIdx="0" presStyleCnt="1"/>
      <dgm:spPr/>
      <dgm:t>
        <a:bodyPr/>
        <a:lstStyle/>
        <a:p>
          <a:endParaRPr lang="en-IN"/>
        </a:p>
      </dgm:t>
    </dgm:pt>
    <dgm:pt modelId="{5727E21A-D9C9-4608-9EFC-7CB12320CCE9}" type="pres">
      <dgm:prSet presAssocID="{A4669C0A-A836-4BB8-8872-93A090C3F253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CDB7C60-CF13-4809-AD16-65A79BF5B9E4}" type="pres">
      <dgm:prSet presAssocID="{A4669C0A-A836-4BB8-8872-93A090C3F253}" presName="hierChild4" presStyleCnt="0"/>
      <dgm:spPr/>
      <dgm:t>
        <a:bodyPr/>
        <a:lstStyle/>
        <a:p>
          <a:endParaRPr lang="en-IN"/>
        </a:p>
      </dgm:t>
    </dgm:pt>
    <dgm:pt modelId="{D4645C7A-D9C4-4789-86A7-468BD79F237A}" type="pres">
      <dgm:prSet presAssocID="{5FAF0626-A750-44F5-8299-894057B1F728}" presName="Name23" presStyleLbl="parChTrans1D4" presStyleIdx="0" presStyleCnt="2"/>
      <dgm:spPr/>
      <dgm:t>
        <a:bodyPr/>
        <a:lstStyle/>
        <a:p>
          <a:endParaRPr lang="en-IN"/>
        </a:p>
      </dgm:t>
    </dgm:pt>
    <dgm:pt modelId="{3AB89A5F-31DE-41D5-BD65-A02BDDA7D88E}" type="pres">
      <dgm:prSet presAssocID="{2FA7205F-9F6F-4434-8D1F-800B6A915EA8}" presName="hierRoot4" presStyleCnt="0"/>
      <dgm:spPr/>
      <dgm:t>
        <a:bodyPr/>
        <a:lstStyle/>
        <a:p>
          <a:endParaRPr lang="en-IN"/>
        </a:p>
      </dgm:t>
    </dgm:pt>
    <dgm:pt modelId="{E6DB0167-D6F3-4956-8D95-C3D27893A360}" type="pres">
      <dgm:prSet presAssocID="{2FA7205F-9F6F-4434-8D1F-800B6A915EA8}" presName="composite4" presStyleCnt="0"/>
      <dgm:spPr/>
      <dgm:t>
        <a:bodyPr/>
        <a:lstStyle/>
        <a:p>
          <a:endParaRPr lang="en-IN"/>
        </a:p>
      </dgm:t>
    </dgm:pt>
    <dgm:pt modelId="{E8426196-C86E-4919-9A4B-4F2181DB9360}" type="pres">
      <dgm:prSet presAssocID="{2FA7205F-9F6F-4434-8D1F-800B6A915EA8}" presName="background4" presStyleLbl="node4" presStyleIdx="0" presStyleCnt="2"/>
      <dgm:spPr/>
      <dgm:t>
        <a:bodyPr/>
        <a:lstStyle/>
        <a:p>
          <a:endParaRPr lang="en-IN"/>
        </a:p>
      </dgm:t>
    </dgm:pt>
    <dgm:pt modelId="{8DCD902E-07ED-480D-8ED0-B16CDC3A920D}" type="pres">
      <dgm:prSet presAssocID="{2FA7205F-9F6F-4434-8D1F-800B6A915EA8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006D55E-1E19-4381-895B-209274A58130}" type="pres">
      <dgm:prSet presAssocID="{2FA7205F-9F6F-4434-8D1F-800B6A915EA8}" presName="hierChild5" presStyleCnt="0"/>
      <dgm:spPr/>
      <dgm:t>
        <a:bodyPr/>
        <a:lstStyle/>
        <a:p>
          <a:endParaRPr lang="en-IN"/>
        </a:p>
      </dgm:t>
    </dgm:pt>
    <dgm:pt modelId="{E6AFB2C5-554C-4B8F-AA77-DFA167463B8D}" type="pres">
      <dgm:prSet presAssocID="{EFBF4A1A-1C74-4A3F-A42B-6EC7D69AEC46}" presName="Name23" presStyleLbl="parChTrans1D4" presStyleIdx="1" presStyleCnt="2"/>
      <dgm:spPr/>
      <dgm:t>
        <a:bodyPr/>
        <a:lstStyle/>
        <a:p>
          <a:endParaRPr lang="en-IN"/>
        </a:p>
      </dgm:t>
    </dgm:pt>
    <dgm:pt modelId="{D4FDE51D-8857-4E2B-A042-78DC4D5801DF}" type="pres">
      <dgm:prSet presAssocID="{91593D07-29D6-4192-AF6F-9CC829F1F6CC}" presName="hierRoot4" presStyleCnt="0"/>
      <dgm:spPr/>
      <dgm:t>
        <a:bodyPr/>
        <a:lstStyle/>
        <a:p>
          <a:endParaRPr lang="en-IN"/>
        </a:p>
      </dgm:t>
    </dgm:pt>
    <dgm:pt modelId="{4F8A4BAB-717F-47D9-BD17-FB0A6A9AA777}" type="pres">
      <dgm:prSet presAssocID="{91593D07-29D6-4192-AF6F-9CC829F1F6CC}" presName="composite4" presStyleCnt="0"/>
      <dgm:spPr/>
      <dgm:t>
        <a:bodyPr/>
        <a:lstStyle/>
        <a:p>
          <a:endParaRPr lang="en-IN"/>
        </a:p>
      </dgm:t>
    </dgm:pt>
    <dgm:pt modelId="{05842FD1-704B-47C1-B548-E600602F8D37}" type="pres">
      <dgm:prSet presAssocID="{91593D07-29D6-4192-AF6F-9CC829F1F6CC}" presName="background4" presStyleLbl="node4" presStyleIdx="1" presStyleCnt="2"/>
      <dgm:spPr/>
      <dgm:t>
        <a:bodyPr/>
        <a:lstStyle/>
        <a:p>
          <a:endParaRPr lang="en-IN"/>
        </a:p>
      </dgm:t>
    </dgm:pt>
    <dgm:pt modelId="{07D2ACE4-5280-4F1B-9905-390C9E7D8A7E}" type="pres">
      <dgm:prSet presAssocID="{91593D07-29D6-4192-AF6F-9CC829F1F6CC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6CBE220-384B-483D-AA5D-FF4518B423F3}" type="pres">
      <dgm:prSet presAssocID="{91593D07-29D6-4192-AF6F-9CC829F1F6CC}" presName="hierChild5" presStyleCnt="0"/>
      <dgm:spPr/>
      <dgm:t>
        <a:bodyPr/>
        <a:lstStyle/>
        <a:p>
          <a:endParaRPr lang="en-IN"/>
        </a:p>
      </dgm:t>
    </dgm:pt>
  </dgm:ptLst>
  <dgm:cxnLst>
    <dgm:cxn modelId="{9893506C-0FEE-4D9C-93F5-F4E86CF97BCA}" srcId="{9A46D639-61DF-4B15-BA0D-0BD240C844A7}" destId="{E201F7D0-50BE-4B21-BBE0-39BF2F9D7294}" srcOrd="0" destOrd="0" parTransId="{F11E732B-C606-43EB-A74C-16F27EBDF073}" sibTransId="{8F2F78E0-624C-482B-97D2-34EC2931B756}"/>
    <dgm:cxn modelId="{77F2BD36-8581-45B3-93F9-4AE90E817CC4}" srcId="{A4669C0A-A836-4BB8-8872-93A090C3F253}" destId="{2FA7205F-9F6F-4434-8D1F-800B6A915EA8}" srcOrd="0" destOrd="0" parTransId="{5FAF0626-A750-44F5-8299-894057B1F728}" sibTransId="{1E57F4D5-351C-4765-B44B-22711CE55F30}"/>
    <dgm:cxn modelId="{128E4711-89D7-4B54-BF8A-C4D708D5C143}" type="presOf" srcId="{5FAF0626-A750-44F5-8299-894057B1F728}" destId="{D4645C7A-D9C4-4789-86A7-468BD79F237A}" srcOrd="0" destOrd="0" presId="urn:microsoft.com/office/officeart/2005/8/layout/hierarchy1"/>
    <dgm:cxn modelId="{E3645F90-1BA6-45D3-93BE-465D61B529B2}" type="presOf" srcId="{2FA7205F-9F6F-4434-8D1F-800B6A915EA8}" destId="{8DCD902E-07ED-480D-8ED0-B16CDC3A920D}" srcOrd="0" destOrd="0" presId="urn:microsoft.com/office/officeart/2005/8/layout/hierarchy1"/>
    <dgm:cxn modelId="{3E80DA6F-ACE6-48EA-95FD-C076190EB33F}" type="presOf" srcId="{A4669C0A-A836-4BB8-8872-93A090C3F253}" destId="{5727E21A-D9C9-4608-9EFC-7CB12320CCE9}" srcOrd="0" destOrd="0" presId="urn:microsoft.com/office/officeart/2005/8/layout/hierarchy1"/>
    <dgm:cxn modelId="{AE6C4130-2A6A-4BBD-849C-6F1ADC7E3E1E}" type="presOf" srcId="{E64A6BA7-6879-4459-A8FD-4AC2B5678FDC}" destId="{2467C45B-E863-4105-AFA0-1810BCD74602}" srcOrd="0" destOrd="0" presId="urn:microsoft.com/office/officeart/2005/8/layout/hierarchy1"/>
    <dgm:cxn modelId="{5EAA9E67-3E78-491B-B179-3CB1803D28B6}" srcId="{2FA7205F-9F6F-4434-8D1F-800B6A915EA8}" destId="{91593D07-29D6-4192-AF6F-9CC829F1F6CC}" srcOrd="0" destOrd="0" parTransId="{EFBF4A1A-1C74-4A3F-A42B-6EC7D69AEC46}" sibTransId="{91E6626F-FF65-4276-97F6-EE6391CC0D60}"/>
    <dgm:cxn modelId="{7C48D9B7-1091-44A0-A029-861FF02E920C}" srcId="{E64A6BA7-6879-4459-A8FD-4AC2B5678FDC}" destId="{A4669C0A-A836-4BB8-8872-93A090C3F253}" srcOrd="0" destOrd="0" parTransId="{E10DB583-8DBF-4CCF-A4E1-C65CB61D0C59}" sibTransId="{CAF6E21F-8C69-4A07-A516-106C55F9EB10}"/>
    <dgm:cxn modelId="{5B5A465F-8C5B-4128-AFBC-174EDDBA1250}" type="presOf" srcId="{91593D07-29D6-4192-AF6F-9CC829F1F6CC}" destId="{07D2ACE4-5280-4F1B-9905-390C9E7D8A7E}" srcOrd="0" destOrd="0" presId="urn:microsoft.com/office/officeart/2005/8/layout/hierarchy1"/>
    <dgm:cxn modelId="{1D737C10-5015-4A7B-BD3E-0462D45F2170}" type="presOf" srcId="{EFBF4A1A-1C74-4A3F-A42B-6EC7D69AEC46}" destId="{E6AFB2C5-554C-4B8F-AA77-DFA167463B8D}" srcOrd="0" destOrd="0" presId="urn:microsoft.com/office/officeart/2005/8/layout/hierarchy1"/>
    <dgm:cxn modelId="{9917D35A-F456-469A-9A6C-9D2817D9A3AE}" type="presOf" srcId="{7CB5FDC5-2ACD-46B9-9303-88FAC3CFCBEE}" destId="{9BA08039-501F-442E-B9F6-F04009961952}" srcOrd="0" destOrd="0" presId="urn:microsoft.com/office/officeart/2005/8/layout/hierarchy1"/>
    <dgm:cxn modelId="{56DE447F-1E78-43EB-AC64-5B963D42D00E}" type="presOf" srcId="{E201F7D0-50BE-4B21-BBE0-39BF2F9D7294}" destId="{2654B585-CA03-45EE-B6FD-6E80666BCFC8}" srcOrd="0" destOrd="0" presId="urn:microsoft.com/office/officeart/2005/8/layout/hierarchy1"/>
    <dgm:cxn modelId="{E17553DC-3E11-4053-B7E5-C9E3B51B12BF}" type="presOf" srcId="{E10DB583-8DBF-4CCF-A4E1-C65CB61D0C59}" destId="{90541296-5327-4E9E-9E51-7AE050549813}" srcOrd="0" destOrd="0" presId="urn:microsoft.com/office/officeart/2005/8/layout/hierarchy1"/>
    <dgm:cxn modelId="{36BC8215-60F2-425D-9909-3504384BF439}" srcId="{E201F7D0-50BE-4B21-BBE0-39BF2F9D7294}" destId="{E64A6BA7-6879-4459-A8FD-4AC2B5678FDC}" srcOrd="0" destOrd="0" parTransId="{7CB5FDC5-2ACD-46B9-9303-88FAC3CFCBEE}" sibTransId="{6382CA62-6334-4C79-9FFD-D99694BDA32A}"/>
    <dgm:cxn modelId="{4CCD7547-5565-4711-B4B4-E67BC6CEF281}" type="presOf" srcId="{9A46D639-61DF-4B15-BA0D-0BD240C844A7}" destId="{1FE24DCE-4100-47F0-BDE6-8EDB7B80E777}" srcOrd="0" destOrd="0" presId="urn:microsoft.com/office/officeart/2005/8/layout/hierarchy1"/>
    <dgm:cxn modelId="{6804D926-CDFE-4AEF-A26B-7FFA4812E344}" type="presParOf" srcId="{1FE24DCE-4100-47F0-BDE6-8EDB7B80E777}" destId="{749F739B-E3A1-4587-9D1E-4C4328423E42}" srcOrd="0" destOrd="0" presId="urn:microsoft.com/office/officeart/2005/8/layout/hierarchy1"/>
    <dgm:cxn modelId="{2FFAA057-58FF-484D-81E5-F2F14B75D266}" type="presParOf" srcId="{749F739B-E3A1-4587-9D1E-4C4328423E42}" destId="{643813D8-3507-4DA9-B7FA-A1D76F289475}" srcOrd="0" destOrd="0" presId="urn:microsoft.com/office/officeart/2005/8/layout/hierarchy1"/>
    <dgm:cxn modelId="{DCE6D1F3-65CF-4550-BBB8-C03B164A8624}" type="presParOf" srcId="{643813D8-3507-4DA9-B7FA-A1D76F289475}" destId="{DF40C604-FA9A-4E89-904B-8D29A6D9893F}" srcOrd="0" destOrd="0" presId="urn:microsoft.com/office/officeart/2005/8/layout/hierarchy1"/>
    <dgm:cxn modelId="{6BF55601-53FC-4779-81D9-4DF269CD4728}" type="presParOf" srcId="{643813D8-3507-4DA9-B7FA-A1D76F289475}" destId="{2654B585-CA03-45EE-B6FD-6E80666BCFC8}" srcOrd="1" destOrd="0" presId="urn:microsoft.com/office/officeart/2005/8/layout/hierarchy1"/>
    <dgm:cxn modelId="{E9DEC4B5-0486-4FC2-B340-6ECCD7A8AE8D}" type="presParOf" srcId="{749F739B-E3A1-4587-9D1E-4C4328423E42}" destId="{67260962-6E63-42CF-B0D6-E366BD5942B0}" srcOrd="1" destOrd="0" presId="urn:microsoft.com/office/officeart/2005/8/layout/hierarchy1"/>
    <dgm:cxn modelId="{F9E45FE2-9E1E-4316-8D2C-6F9E3C5F9732}" type="presParOf" srcId="{67260962-6E63-42CF-B0D6-E366BD5942B0}" destId="{9BA08039-501F-442E-B9F6-F04009961952}" srcOrd="0" destOrd="0" presId="urn:microsoft.com/office/officeart/2005/8/layout/hierarchy1"/>
    <dgm:cxn modelId="{6D24A59B-A7F4-4EAD-A253-ECA7AC16C8D3}" type="presParOf" srcId="{67260962-6E63-42CF-B0D6-E366BD5942B0}" destId="{30E99C86-A67F-4093-B8CA-2045A86E6C6E}" srcOrd="1" destOrd="0" presId="urn:microsoft.com/office/officeart/2005/8/layout/hierarchy1"/>
    <dgm:cxn modelId="{B2DA238C-538B-4057-B2C0-71920432C2E0}" type="presParOf" srcId="{30E99C86-A67F-4093-B8CA-2045A86E6C6E}" destId="{A37657C3-BF76-4F8E-B5B3-91887EF22441}" srcOrd="0" destOrd="0" presId="urn:microsoft.com/office/officeart/2005/8/layout/hierarchy1"/>
    <dgm:cxn modelId="{BED80151-C5CF-427B-AC97-C76A5143FB9D}" type="presParOf" srcId="{A37657C3-BF76-4F8E-B5B3-91887EF22441}" destId="{148E5D5D-937D-4C22-A8DB-DFE5C98A3ED6}" srcOrd="0" destOrd="0" presId="urn:microsoft.com/office/officeart/2005/8/layout/hierarchy1"/>
    <dgm:cxn modelId="{FD5EF0C7-CBC0-40AA-AA2F-D2284AAA01D4}" type="presParOf" srcId="{A37657C3-BF76-4F8E-B5B3-91887EF22441}" destId="{2467C45B-E863-4105-AFA0-1810BCD74602}" srcOrd="1" destOrd="0" presId="urn:microsoft.com/office/officeart/2005/8/layout/hierarchy1"/>
    <dgm:cxn modelId="{026D0203-A8FF-44D6-9B3E-E762997ADDE6}" type="presParOf" srcId="{30E99C86-A67F-4093-B8CA-2045A86E6C6E}" destId="{878AF1F8-9D49-433B-B1FC-9EC93A2A352B}" srcOrd="1" destOrd="0" presId="urn:microsoft.com/office/officeart/2005/8/layout/hierarchy1"/>
    <dgm:cxn modelId="{766AB587-4635-480E-8F0F-A7355742F72E}" type="presParOf" srcId="{878AF1F8-9D49-433B-B1FC-9EC93A2A352B}" destId="{90541296-5327-4E9E-9E51-7AE050549813}" srcOrd="0" destOrd="0" presId="urn:microsoft.com/office/officeart/2005/8/layout/hierarchy1"/>
    <dgm:cxn modelId="{DE7FD5DB-A829-4591-8EAD-7C5060B1BF0D}" type="presParOf" srcId="{878AF1F8-9D49-433B-B1FC-9EC93A2A352B}" destId="{6CB8DF36-DBBC-48F0-B5FA-BA4C25DB4E13}" srcOrd="1" destOrd="0" presId="urn:microsoft.com/office/officeart/2005/8/layout/hierarchy1"/>
    <dgm:cxn modelId="{04A04E95-0646-4901-9CF3-58432C92811C}" type="presParOf" srcId="{6CB8DF36-DBBC-48F0-B5FA-BA4C25DB4E13}" destId="{42F6084F-D10D-46B3-A60F-B261B6EC8503}" srcOrd="0" destOrd="0" presId="urn:microsoft.com/office/officeart/2005/8/layout/hierarchy1"/>
    <dgm:cxn modelId="{3026D446-7036-4AE7-8C35-E9DB09F72A33}" type="presParOf" srcId="{42F6084F-D10D-46B3-A60F-B261B6EC8503}" destId="{8D37CD39-4FF2-4C6A-8911-7FBA640959F3}" srcOrd="0" destOrd="0" presId="urn:microsoft.com/office/officeart/2005/8/layout/hierarchy1"/>
    <dgm:cxn modelId="{AC04E0B0-313B-4654-B148-C2B0F68BE727}" type="presParOf" srcId="{42F6084F-D10D-46B3-A60F-B261B6EC8503}" destId="{5727E21A-D9C9-4608-9EFC-7CB12320CCE9}" srcOrd="1" destOrd="0" presId="urn:microsoft.com/office/officeart/2005/8/layout/hierarchy1"/>
    <dgm:cxn modelId="{75196F79-8909-4AA0-9F6F-FB8FDA774C51}" type="presParOf" srcId="{6CB8DF36-DBBC-48F0-B5FA-BA4C25DB4E13}" destId="{5CDB7C60-CF13-4809-AD16-65A79BF5B9E4}" srcOrd="1" destOrd="0" presId="urn:microsoft.com/office/officeart/2005/8/layout/hierarchy1"/>
    <dgm:cxn modelId="{672AE152-A794-4E14-BBEC-4B45A67A4803}" type="presParOf" srcId="{5CDB7C60-CF13-4809-AD16-65A79BF5B9E4}" destId="{D4645C7A-D9C4-4789-86A7-468BD79F237A}" srcOrd="0" destOrd="0" presId="urn:microsoft.com/office/officeart/2005/8/layout/hierarchy1"/>
    <dgm:cxn modelId="{2FD1348A-94F7-4E67-A347-1F0F70939D80}" type="presParOf" srcId="{5CDB7C60-CF13-4809-AD16-65A79BF5B9E4}" destId="{3AB89A5F-31DE-41D5-BD65-A02BDDA7D88E}" srcOrd="1" destOrd="0" presId="urn:microsoft.com/office/officeart/2005/8/layout/hierarchy1"/>
    <dgm:cxn modelId="{9B82A7C3-6E45-4679-82AC-DC5A43E336F1}" type="presParOf" srcId="{3AB89A5F-31DE-41D5-BD65-A02BDDA7D88E}" destId="{E6DB0167-D6F3-4956-8D95-C3D27893A360}" srcOrd="0" destOrd="0" presId="urn:microsoft.com/office/officeart/2005/8/layout/hierarchy1"/>
    <dgm:cxn modelId="{5093538D-896B-437E-B7BD-03A3B5D984B0}" type="presParOf" srcId="{E6DB0167-D6F3-4956-8D95-C3D27893A360}" destId="{E8426196-C86E-4919-9A4B-4F2181DB9360}" srcOrd="0" destOrd="0" presId="urn:microsoft.com/office/officeart/2005/8/layout/hierarchy1"/>
    <dgm:cxn modelId="{6CD94287-9851-4F3A-8BEE-D7136D16BF12}" type="presParOf" srcId="{E6DB0167-D6F3-4956-8D95-C3D27893A360}" destId="{8DCD902E-07ED-480D-8ED0-B16CDC3A920D}" srcOrd="1" destOrd="0" presId="urn:microsoft.com/office/officeart/2005/8/layout/hierarchy1"/>
    <dgm:cxn modelId="{50FA3957-E682-4D2F-A273-73BB289B48F6}" type="presParOf" srcId="{3AB89A5F-31DE-41D5-BD65-A02BDDA7D88E}" destId="{A006D55E-1E19-4381-895B-209274A58130}" srcOrd="1" destOrd="0" presId="urn:microsoft.com/office/officeart/2005/8/layout/hierarchy1"/>
    <dgm:cxn modelId="{4A526202-2EAB-4EA0-8B6C-F585E52F4896}" type="presParOf" srcId="{A006D55E-1E19-4381-895B-209274A58130}" destId="{E6AFB2C5-554C-4B8F-AA77-DFA167463B8D}" srcOrd="0" destOrd="0" presId="urn:microsoft.com/office/officeart/2005/8/layout/hierarchy1"/>
    <dgm:cxn modelId="{936CF2DF-E517-4720-852D-26B14F7F333A}" type="presParOf" srcId="{A006D55E-1E19-4381-895B-209274A58130}" destId="{D4FDE51D-8857-4E2B-A042-78DC4D5801DF}" srcOrd="1" destOrd="0" presId="urn:microsoft.com/office/officeart/2005/8/layout/hierarchy1"/>
    <dgm:cxn modelId="{00D5C465-E19B-4140-B4A6-094B3B7A899E}" type="presParOf" srcId="{D4FDE51D-8857-4E2B-A042-78DC4D5801DF}" destId="{4F8A4BAB-717F-47D9-BD17-FB0A6A9AA777}" srcOrd="0" destOrd="0" presId="urn:microsoft.com/office/officeart/2005/8/layout/hierarchy1"/>
    <dgm:cxn modelId="{97BA1263-F05A-41C0-91F4-B523B01451A5}" type="presParOf" srcId="{4F8A4BAB-717F-47D9-BD17-FB0A6A9AA777}" destId="{05842FD1-704B-47C1-B548-E600602F8D37}" srcOrd="0" destOrd="0" presId="urn:microsoft.com/office/officeart/2005/8/layout/hierarchy1"/>
    <dgm:cxn modelId="{1882F17F-BE55-4117-85E9-76B7EB924AEE}" type="presParOf" srcId="{4F8A4BAB-717F-47D9-BD17-FB0A6A9AA777}" destId="{07D2ACE4-5280-4F1B-9905-390C9E7D8A7E}" srcOrd="1" destOrd="0" presId="urn:microsoft.com/office/officeart/2005/8/layout/hierarchy1"/>
    <dgm:cxn modelId="{F69DE1E9-94F5-4C6A-8150-CF01F4D0E543}" type="presParOf" srcId="{D4FDE51D-8857-4E2B-A042-78DC4D5801DF}" destId="{F6CBE220-384B-483D-AA5D-FF4518B423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6D639-61DF-4B15-BA0D-0BD240C844A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201F7D0-50BE-4B21-BBE0-39BF2F9D7294}">
      <dgm:prSet phldrT="[Text]" custT="1"/>
      <dgm:spPr/>
      <dgm:t>
        <a:bodyPr/>
        <a:lstStyle/>
        <a:p>
          <a:r>
            <a:rPr lang="en-US" sz="800" b="1" dirty="0" smtClean="0"/>
            <a:t>Time series analysis</a:t>
          </a:r>
          <a:endParaRPr lang="en-US" sz="800" b="1" dirty="0"/>
        </a:p>
      </dgm:t>
    </dgm:pt>
    <dgm:pt modelId="{F11E732B-C606-43EB-A74C-16F27EBDF073}" type="parTrans" cxnId="{9893506C-0FEE-4D9C-93F5-F4E86CF97BCA}">
      <dgm:prSet/>
      <dgm:spPr/>
      <dgm:t>
        <a:bodyPr/>
        <a:lstStyle/>
        <a:p>
          <a:endParaRPr lang="en-US"/>
        </a:p>
      </dgm:t>
    </dgm:pt>
    <dgm:pt modelId="{8F2F78E0-624C-482B-97D2-34EC2931B756}" type="sibTrans" cxnId="{9893506C-0FEE-4D9C-93F5-F4E86CF97BCA}">
      <dgm:prSet/>
      <dgm:spPr/>
      <dgm:t>
        <a:bodyPr/>
        <a:lstStyle/>
        <a:p>
          <a:endParaRPr lang="en-US"/>
        </a:p>
      </dgm:t>
    </dgm:pt>
    <dgm:pt modelId="{165F8857-7F6B-4270-9F97-723289B33BD6}">
      <dgm:prSet phldrT="[Text]" custT="1"/>
      <dgm:spPr/>
      <dgm:t>
        <a:bodyPr/>
        <a:lstStyle/>
        <a:p>
          <a:r>
            <a:rPr lang="en-US" sz="800" b="1" dirty="0" smtClean="0"/>
            <a:t>Single exponential smoothing</a:t>
          </a:r>
          <a:endParaRPr lang="en-US" sz="800" b="1" dirty="0"/>
        </a:p>
      </dgm:t>
    </dgm:pt>
    <dgm:pt modelId="{22E43398-376C-42BD-B0C8-D574555FB909}" type="parTrans" cxnId="{1857E8C5-833D-40CA-ABE3-4DEBB28FD001}">
      <dgm:prSet/>
      <dgm:spPr/>
      <dgm:t>
        <a:bodyPr/>
        <a:lstStyle/>
        <a:p>
          <a:endParaRPr lang="en-US"/>
        </a:p>
      </dgm:t>
    </dgm:pt>
    <dgm:pt modelId="{B868AFB6-45A5-4679-88DF-94DA37911A8C}" type="sibTrans" cxnId="{1857E8C5-833D-40CA-ABE3-4DEBB28FD001}">
      <dgm:prSet/>
      <dgm:spPr/>
      <dgm:t>
        <a:bodyPr/>
        <a:lstStyle/>
        <a:p>
          <a:endParaRPr lang="en-US"/>
        </a:p>
      </dgm:t>
    </dgm:pt>
    <dgm:pt modelId="{A903F921-69D0-43F5-A8C1-C60EC9603461}">
      <dgm:prSet phldrT="[Text]" custT="1"/>
      <dgm:spPr/>
      <dgm:t>
        <a:bodyPr/>
        <a:lstStyle/>
        <a:p>
          <a:r>
            <a:rPr lang="en-US" sz="800" b="1" dirty="0" smtClean="0"/>
            <a:t>Double exponential smoothing</a:t>
          </a:r>
          <a:endParaRPr lang="en-US" sz="800" b="1" dirty="0"/>
        </a:p>
      </dgm:t>
    </dgm:pt>
    <dgm:pt modelId="{C0EF6242-095A-4685-BEB4-05725292040A}" type="parTrans" cxnId="{0EB8C1D3-379F-43F6-8185-BF1FEEAF3BA7}">
      <dgm:prSet/>
      <dgm:spPr/>
      <dgm:t>
        <a:bodyPr/>
        <a:lstStyle/>
        <a:p>
          <a:endParaRPr lang="en-US"/>
        </a:p>
      </dgm:t>
    </dgm:pt>
    <dgm:pt modelId="{9687CF10-F33D-40A8-8DAB-80B9D8DF1DA7}" type="sibTrans" cxnId="{0EB8C1D3-379F-43F6-8185-BF1FEEAF3BA7}">
      <dgm:prSet/>
      <dgm:spPr/>
      <dgm:t>
        <a:bodyPr/>
        <a:lstStyle/>
        <a:p>
          <a:endParaRPr lang="en-US"/>
        </a:p>
      </dgm:t>
    </dgm:pt>
    <dgm:pt modelId="{2ABF713C-80C0-4F33-99FB-A16B2EE7245B}">
      <dgm:prSet phldrT="[Text]" custT="1"/>
      <dgm:spPr/>
      <dgm:t>
        <a:bodyPr/>
        <a:lstStyle/>
        <a:p>
          <a:r>
            <a:rPr lang="en-US" sz="800" b="1" dirty="0" smtClean="0"/>
            <a:t>Alpha is below .7</a:t>
          </a:r>
          <a:endParaRPr lang="en-US" sz="800" b="1" dirty="0"/>
        </a:p>
      </dgm:t>
    </dgm:pt>
    <dgm:pt modelId="{5DD91C15-8B59-4F7F-9F2F-F8C980947DC4}" type="parTrans" cxnId="{2C00B4D7-3EF2-4563-802D-21ECCF0D7A63}">
      <dgm:prSet/>
      <dgm:spPr/>
      <dgm:t>
        <a:bodyPr/>
        <a:lstStyle/>
        <a:p>
          <a:endParaRPr lang="en-US"/>
        </a:p>
      </dgm:t>
    </dgm:pt>
    <dgm:pt modelId="{D90D5BB7-5651-4634-9AED-B4650C09A986}" type="sibTrans" cxnId="{2C00B4D7-3EF2-4563-802D-21ECCF0D7A63}">
      <dgm:prSet/>
      <dgm:spPr/>
      <dgm:t>
        <a:bodyPr/>
        <a:lstStyle/>
        <a:p>
          <a:endParaRPr lang="en-US"/>
        </a:p>
      </dgm:t>
    </dgm:pt>
    <dgm:pt modelId="{31DDF917-039D-47D3-8EB7-CE44CBD0130B}">
      <dgm:prSet phldrT="[Text]" custT="1"/>
      <dgm:spPr/>
      <dgm:t>
        <a:bodyPr/>
        <a:lstStyle/>
        <a:p>
          <a:r>
            <a:rPr lang="en-US" sz="900" b="1" dirty="0" smtClean="0"/>
            <a:t>Is alpha above .7</a:t>
          </a:r>
          <a:endParaRPr lang="en-US" sz="900" b="1" dirty="0"/>
        </a:p>
      </dgm:t>
    </dgm:pt>
    <dgm:pt modelId="{84408193-47AE-4ADD-A516-48631397657C}" type="parTrans" cxnId="{A20474E2-3366-4810-9C4D-434834AB8269}">
      <dgm:prSet/>
      <dgm:spPr/>
      <dgm:t>
        <a:bodyPr/>
        <a:lstStyle/>
        <a:p>
          <a:endParaRPr lang="en-US"/>
        </a:p>
      </dgm:t>
    </dgm:pt>
    <dgm:pt modelId="{62AE5209-0649-45AF-9F4F-6644FA501846}" type="sibTrans" cxnId="{A20474E2-3366-4810-9C4D-434834AB8269}">
      <dgm:prSet/>
      <dgm:spPr/>
      <dgm:t>
        <a:bodyPr/>
        <a:lstStyle/>
        <a:p>
          <a:endParaRPr lang="en-US"/>
        </a:p>
      </dgm:t>
    </dgm:pt>
    <dgm:pt modelId="{99EC9786-F8AA-4ABB-92D7-A0A6912E16A8}">
      <dgm:prSet phldrT="[Text]" custT="1"/>
      <dgm:spPr/>
      <dgm:t>
        <a:bodyPr/>
        <a:lstStyle/>
        <a:p>
          <a:r>
            <a:rPr lang="en-US" sz="800" b="1" dirty="0" smtClean="0"/>
            <a:t>Autoregressive analysis-  up to 7 periods</a:t>
          </a:r>
          <a:endParaRPr lang="en-US" sz="800" b="1" dirty="0"/>
        </a:p>
      </dgm:t>
    </dgm:pt>
    <dgm:pt modelId="{B78FC22F-607C-44B5-8CE1-7DEAD15EA512}" type="parTrans" cxnId="{3920BA0A-C1FA-4F53-85F5-62F95EE282C9}">
      <dgm:prSet/>
      <dgm:spPr/>
      <dgm:t>
        <a:bodyPr/>
        <a:lstStyle/>
        <a:p>
          <a:endParaRPr lang="en-US"/>
        </a:p>
      </dgm:t>
    </dgm:pt>
    <dgm:pt modelId="{2E716169-FDAE-45FC-9E02-64178A561EB9}" type="sibTrans" cxnId="{3920BA0A-C1FA-4F53-85F5-62F95EE282C9}">
      <dgm:prSet/>
      <dgm:spPr/>
      <dgm:t>
        <a:bodyPr/>
        <a:lstStyle/>
        <a:p>
          <a:endParaRPr lang="en-US"/>
        </a:p>
      </dgm:t>
    </dgm:pt>
    <dgm:pt modelId="{83F98C2E-8487-4FBD-8D03-0F17CBBCC410}">
      <dgm:prSet phldrT="[Text]" custT="1"/>
      <dgm:spPr/>
      <dgm:t>
        <a:bodyPr/>
        <a:lstStyle/>
        <a:p>
          <a:r>
            <a:rPr lang="en-US" sz="800" b="1" dirty="0" smtClean="0"/>
            <a:t>Trend &amp; Seasonality pattern –find s(t) and b(t) and error terms . Find the beta with the minimum variance of error.</a:t>
          </a:r>
          <a:endParaRPr lang="en-US" sz="800" b="1" dirty="0"/>
        </a:p>
      </dgm:t>
    </dgm:pt>
    <dgm:pt modelId="{634CF930-DB6C-404B-A58E-CA7523079B7F}" type="parTrans" cxnId="{5DE88748-1EFC-41A7-9FB2-178086639CEE}">
      <dgm:prSet/>
      <dgm:spPr/>
      <dgm:t>
        <a:bodyPr/>
        <a:lstStyle/>
        <a:p>
          <a:endParaRPr lang="en-US"/>
        </a:p>
      </dgm:t>
    </dgm:pt>
    <dgm:pt modelId="{9B7B7D00-6F68-4B40-9E24-7DDBF0872D24}" type="sibTrans" cxnId="{5DE88748-1EFC-41A7-9FB2-178086639CEE}">
      <dgm:prSet/>
      <dgm:spPr/>
      <dgm:t>
        <a:bodyPr/>
        <a:lstStyle/>
        <a:p>
          <a:endParaRPr lang="en-US"/>
        </a:p>
      </dgm:t>
    </dgm:pt>
    <dgm:pt modelId="{DAE78EE1-58EB-46B7-92C5-9C6BAA192AEE}">
      <dgm:prSet phldrT="[Text]" custT="1"/>
      <dgm:spPr/>
      <dgm:t>
        <a:bodyPr/>
        <a:lstStyle/>
        <a:p>
          <a:r>
            <a:rPr lang="en-US" sz="800" b="1" dirty="0" smtClean="0"/>
            <a:t>Check if the error ACF follows a decaying pattern</a:t>
          </a:r>
          <a:endParaRPr lang="en-US" sz="800" b="1" dirty="0"/>
        </a:p>
      </dgm:t>
    </dgm:pt>
    <dgm:pt modelId="{57976118-4874-4765-8D85-50580C50849E}" type="parTrans" cxnId="{55A35246-BE6D-464B-B209-2E50C12B156F}">
      <dgm:prSet/>
      <dgm:spPr/>
      <dgm:t>
        <a:bodyPr/>
        <a:lstStyle/>
        <a:p>
          <a:endParaRPr lang="en-US"/>
        </a:p>
      </dgm:t>
    </dgm:pt>
    <dgm:pt modelId="{C3A63FBA-204C-4495-9BBC-AC6ECED14EF2}" type="sibTrans" cxnId="{55A35246-BE6D-464B-B209-2E50C12B156F}">
      <dgm:prSet/>
      <dgm:spPr/>
      <dgm:t>
        <a:bodyPr/>
        <a:lstStyle/>
        <a:p>
          <a:endParaRPr lang="en-US"/>
        </a:p>
      </dgm:t>
    </dgm:pt>
    <dgm:pt modelId="{61FE6F75-4E75-4779-956B-D1F88EC78E7B}">
      <dgm:prSet phldrT="[Text]" custT="1"/>
      <dgm:spPr/>
      <dgm:t>
        <a:bodyPr/>
        <a:lstStyle/>
        <a:p>
          <a:r>
            <a:rPr lang="en-US" sz="800" b="1" dirty="0" smtClean="0"/>
            <a:t>Is autocorrelation  function decaying exponentially with time: If no  then go to double exponential smoothing</a:t>
          </a:r>
          <a:endParaRPr lang="en-US" sz="800" b="1" dirty="0"/>
        </a:p>
      </dgm:t>
    </dgm:pt>
    <dgm:pt modelId="{88E6D76F-5971-4A18-96FF-50262C22376B}" type="parTrans" cxnId="{E5BF0A4D-0104-4E7D-89E9-4739DE5F0FBC}">
      <dgm:prSet/>
      <dgm:spPr/>
      <dgm:t>
        <a:bodyPr/>
        <a:lstStyle/>
        <a:p>
          <a:endParaRPr lang="en-IN"/>
        </a:p>
      </dgm:t>
    </dgm:pt>
    <dgm:pt modelId="{768E97A9-D7D9-485F-82E1-9651793C78C6}" type="sibTrans" cxnId="{E5BF0A4D-0104-4E7D-89E9-4739DE5F0FBC}">
      <dgm:prSet/>
      <dgm:spPr/>
      <dgm:t>
        <a:bodyPr/>
        <a:lstStyle/>
        <a:p>
          <a:endParaRPr lang="en-IN"/>
        </a:p>
      </dgm:t>
    </dgm:pt>
    <dgm:pt modelId="{DA7C7DE4-FF14-41B7-A08B-29E11C7B279F}">
      <dgm:prSet phldrT="[Text]" custT="1"/>
      <dgm:spPr/>
      <dgm:t>
        <a:bodyPr/>
        <a:lstStyle/>
        <a:p>
          <a:r>
            <a:rPr lang="en-US" sz="800" b="1" dirty="0" smtClean="0"/>
            <a:t>Autocorrelation function decaying exponentially then predict the forecasted value for next 3 time periods</a:t>
          </a:r>
          <a:endParaRPr lang="en-US" sz="800" b="1" dirty="0"/>
        </a:p>
      </dgm:t>
    </dgm:pt>
    <dgm:pt modelId="{E021802F-082F-4950-BC44-B353147A36A2}" type="parTrans" cxnId="{936EF3DC-E7C7-4ECE-BB11-BA3A4DCF318C}">
      <dgm:prSet/>
      <dgm:spPr/>
      <dgm:t>
        <a:bodyPr/>
        <a:lstStyle/>
        <a:p>
          <a:endParaRPr lang="en-IN"/>
        </a:p>
      </dgm:t>
    </dgm:pt>
    <dgm:pt modelId="{B83C878B-B415-417A-92E7-C1763DDF09BD}" type="sibTrans" cxnId="{936EF3DC-E7C7-4ECE-BB11-BA3A4DCF318C}">
      <dgm:prSet/>
      <dgm:spPr/>
      <dgm:t>
        <a:bodyPr/>
        <a:lstStyle/>
        <a:p>
          <a:endParaRPr lang="en-IN"/>
        </a:p>
      </dgm:t>
    </dgm:pt>
    <dgm:pt modelId="{98A6449D-0AB3-4A43-BDF0-513FC0C23E3A}">
      <dgm:prSet phldrT="[Text]" custT="1"/>
      <dgm:spPr/>
      <dgm:t>
        <a:bodyPr/>
        <a:lstStyle/>
        <a:p>
          <a:r>
            <a:rPr lang="en-US" sz="800" b="1" dirty="0" smtClean="0"/>
            <a:t>If yes, then predict the forecast for next 3 months/quarters</a:t>
          </a:r>
          <a:endParaRPr lang="en-US" sz="800" b="1" dirty="0"/>
        </a:p>
      </dgm:t>
    </dgm:pt>
    <dgm:pt modelId="{133A14D1-AADF-4747-AEA8-A6E76682D548}" type="parTrans" cxnId="{A190A816-45F4-4B46-BA32-AB46BCF8605F}">
      <dgm:prSet/>
      <dgm:spPr/>
      <dgm:t>
        <a:bodyPr/>
        <a:lstStyle/>
        <a:p>
          <a:endParaRPr lang="en-IN"/>
        </a:p>
      </dgm:t>
    </dgm:pt>
    <dgm:pt modelId="{52995C37-6E88-4890-90E5-74B6FC923DC2}" type="sibTrans" cxnId="{A190A816-45F4-4B46-BA32-AB46BCF8605F}">
      <dgm:prSet/>
      <dgm:spPr/>
      <dgm:t>
        <a:bodyPr/>
        <a:lstStyle/>
        <a:p>
          <a:endParaRPr lang="en-IN"/>
        </a:p>
      </dgm:t>
    </dgm:pt>
    <dgm:pt modelId="{2B1324D7-7F11-4AF8-B606-70090E6D5804}">
      <dgm:prSet phldrT="[Text]" custT="1"/>
      <dgm:spPr/>
      <dgm:t>
        <a:bodyPr/>
        <a:lstStyle/>
        <a:p>
          <a:r>
            <a:rPr lang="en-US" sz="800" b="1" dirty="0" smtClean="0"/>
            <a:t>If no then go to triple exponential smoothing</a:t>
          </a:r>
          <a:endParaRPr lang="en-US" sz="800" b="1" dirty="0"/>
        </a:p>
      </dgm:t>
    </dgm:pt>
    <dgm:pt modelId="{9206003B-EF6E-44CA-A296-95561D55CCF1}" type="parTrans" cxnId="{D6134893-CE80-4D4B-95AC-7B5E989D8095}">
      <dgm:prSet/>
      <dgm:spPr/>
      <dgm:t>
        <a:bodyPr/>
        <a:lstStyle/>
        <a:p>
          <a:endParaRPr lang="en-IN"/>
        </a:p>
      </dgm:t>
    </dgm:pt>
    <dgm:pt modelId="{C42DBB8D-AA09-4F47-89BC-9E6FC4AA853F}" type="sibTrans" cxnId="{D6134893-CE80-4D4B-95AC-7B5E989D8095}">
      <dgm:prSet/>
      <dgm:spPr/>
      <dgm:t>
        <a:bodyPr/>
        <a:lstStyle/>
        <a:p>
          <a:endParaRPr lang="en-IN"/>
        </a:p>
      </dgm:t>
    </dgm:pt>
    <dgm:pt modelId="{5E8C956A-89FD-46CC-A656-A186CC16E7A0}">
      <dgm:prSet phldrT="[Text]" custT="1"/>
      <dgm:spPr/>
      <dgm:t>
        <a:bodyPr/>
        <a:lstStyle/>
        <a:p>
          <a:r>
            <a:rPr lang="en-US" sz="800" b="1" dirty="0" smtClean="0"/>
            <a:t>Find the </a:t>
          </a:r>
          <a:r>
            <a:rPr lang="en-US" sz="800" b="1" dirty="0" err="1" smtClean="0"/>
            <a:t>cyclicity</a:t>
          </a:r>
          <a:r>
            <a:rPr lang="en-US" sz="800" b="1" dirty="0" smtClean="0"/>
            <a:t> and seasonality</a:t>
          </a:r>
          <a:endParaRPr lang="en-US" sz="800" b="1" dirty="0"/>
        </a:p>
      </dgm:t>
    </dgm:pt>
    <dgm:pt modelId="{2C854AE3-9E89-477E-89CF-A92020561C8B}" type="parTrans" cxnId="{EDA4B6B3-E199-4989-8E38-01E5D2A2F29A}">
      <dgm:prSet/>
      <dgm:spPr/>
      <dgm:t>
        <a:bodyPr/>
        <a:lstStyle/>
        <a:p>
          <a:endParaRPr lang="en-IN"/>
        </a:p>
      </dgm:t>
    </dgm:pt>
    <dgm:pt modelId="{89835A67-C507-4B94-B222-5C54B79E8322}" type="sibTrans" cxnId="{EDA4B6B3-E199-4989-8E38-01E5D2A2F29A}">
      <dgm:prSet/>
      <dgm:spPr/>
      <dgm:t>
        <a:bodyPr/>
        <a:lstStyle/>
        <a:p>
          <a:endParaRPr lang="en-IN"/>
        </a:p>
      </dgm:t>
    </dgm:pt>
    <dgm:pt modelId="{DB1033AB-5313-4DEF-8892-FC6C8C018EC6}">
      <dgm:prSet phldrT="[Text]" custT="1"/>
      <dgm:spPr/>
      <dgm:t>
        <a:bodyPr/>
        <a:lstStyle/>
        <a:p>
          <a:r>
            <a:rPr lang="en-US" sz="800" b="1" dirty="0" smtClean="0"/>
            <a:t>Triple exponential smoothing</a:t>
          </a:r>
          <a:endParaRPr lang="en-US" sz="800" b="1" dirty="0"/>
        </a:p>
      </dgm:t>
    </dgm:pt>
    <dgm:pt modelId="{22FFDC20-5E8C-45DD-A35A-8DA63942DE44}" type="parTrans" cxnId="{5F51E9C9-C9E8-4207-9392-13D1B591A243}">
      <dgm:prSet/>
      <dgm:spPr/>
      <dgm:t>
        <a:bodyPr/>
        <a:lstStyle/>
        <a:p>
          <a:endParaRPr lang="en-IN"/>
        </a:p>
      </dgm:t>
    </dgm:pt>
    <dgm:pt modelId="{BBFCC194-0D7F-477A-84CE-A8D92DB4E42A}" type="sibTrans" cxnId="{5F51E9C9-C9E8-4207-9392-13D1B591A243}">
      <dgm:prSet/>
      <dgm:spPr/>
      <dgm:t>
        <a:bodyPr/>
        <a:lstStyle/>
        <a:p>
          <a:endParaRPr lang="en-IN"/>
        </a:p>
      </dgm:t>
    </dgm:pt>
    <dgm:pt modelId="{A7EFD164-DFA8-4666-814E-DB694B3B80D2}">
      <dgm:prSet phldrT="[Text]" custT="1"/>
      <dgm:spPr/>
      <dgm:t>
        <a:bodyPr/>
        <a:lstStyle/>
        <a:p>
          <a:r>
            <a:rPr lang="en-US" sz="800" b="1" dirty="0" smtClean="0"/>
            <a:t>Check for the error terms. Find the L at which the variance of the error is minimum</a:t>
          </a:r>
          <a:endParaRPr lang="en-US" sz="800" b="1" dirty="0"/>
        </a:p>
      </dgm:t>
    </dgm:pt>
    <dgm:pt modelId="{0163364C-4BAC-440F-AD0D-5DDE75B2EA28}" type="parTrans" cxnId="{13DEC510-0FF3-4507-AF51-5CA592D26BE4}">
      <dgm:prSet/>
      <dgm:spPr/>
      <dgm:t>
        <a:bodyPr/>
        <a:lstStyle/>
        <a:p>
          <a:endParaRPr lang="en-IN"/>
        </a:p>
      </dgm:t>
    </dgm:pt>
    <dgm:pt modelId="{15A6CF5D-0878-4F90-B3DC-33DF1D892AC9}" type="sibTrans" cxnId="{13DEC510-0FF3-4507-AF51-5CA592D26BE4}">
      <dgm:prSet/>
      <dgm:spPr/>
      <dgm:t>
        <a:bodyPr/>
        <a:lstStyle/>
        <a:p>
          <a:endParaRPr lang="en-IN"/>
        </a:p>
      </dgm:t>
    </dgm:pt>
    <dgm:pt modelId="{1FE24DCE-4100-47F0-BDE6-8EDB7B80E777}" type="pres">
      <dgm:prSet presAssocID="{9A46D639-61DF-4B15-BA0D-0BD240C844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9F739B-E3A1-4587-9D1E-4C4328423E42}" type="pres">
      <dgm:prSet presAssocID="{E201F7D0-50BE-4B21-BBE0-39BF2F9D7294}" presName="hierRoot1" presStyleCnt="0"/>
      <dgm:spPr/>
      <dgm:t>
        <a:bodyPr/>
        <a:lstStyle/>
        <a:p>
          <a:endParaRPr lang="en-IN"/>
        </a:p>
      </dgm:t>
    </dgm:pt>
    <dgm:pt modelId="{643813D8-3507-4DA9-B7FA-A1D76F289475}" type="pres">
      <dgm:prSet presAssocID="{E201F7D0-50BE-4B21-BBE0-39BF2F9D7294}" presName="composite" presStyleCnt="0"/>
      <dgm:spPr/>
      <dgm:t>
        <a:bodyPr/>
        <a:lstStyle/>
        <a:p>
          <a:endParaRPr lang="en-IN"/>
        </a:p>
      </dgm:t>
    </dgm:pt>
    <dgm:pt modelId="{DF40C604-FA9A-4E89-904B-8D29A6D9893F}" type="pres">
      <dgm:prSet presAssocID="{E201F7D0-50BE-4B21-BBE0-39BF2F9D7294}" presName="background" presStyleLbl="node0" presStyleIdx="0" presStyleCnt="2"/>
      <dgm:spPr/>
      <dgm:t>
        <a:bodyPr/>
        <a:lstStyle/>
        <a:p>
          <a:endParaRPr lang="en-IN"/>
        </a:p>
      </dgm:t>
    </dgm:pt>
    <dgm:pt modelId="{2654B585-CA03-45EE-B6FD-6E80666BCFC8}" type="pres">
      <dgm:prSet presAssocID="{E201F7D0-50BE-4B21-BBE0-39BF2F9D7294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260962-6E63-42CF-B0D6-E366BD5942B0}" type="pres">
      <dgm:prSet presAssocID="{E201F7D0-50BE-4B21-BBE0-39BF2F9D7294}" presName="hierChild2" presStyleCnt="0"/>
      <dgm:spPr/>
      <dgm:t>
        <a:bodyPr/>
        <a:lstStyle/>
        <a:p>
          <a:endParaRPr lang="en-IN"/>
        </a:p>
      </dgm:t>
    </dgm:pt>
    <dgm:pt modelId="{6486D3F9-F889-4855-9BAC-2D0F964C5EFD}" type="pres">
      <dgm:prSet presAssocID="{22E43398-376C-42BD-B0C8-D574555FB909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58EA41B-F620-44F4-899D-AF239E8F9E5F}" type="pres">
      <dgm:prSet presAssocID="{165F8857-7F6B-4270-9F97-723289B33BD6}" presName="hierRoot2" presStyleCnt="0"/>
      <dgm:spPr/>
      <dgm:t>
        <a:bodyPr/>
        <a:lstStyle/>
        <a:p>
          <a:endParaRPr lang="en-IN"/>
        </a:p>
      </dgm:t>
    </dgm:pt>
    <dgm:pt modelId="{4B6AE071-988C-4E5D-8DE7-5701D292D7DB}" type="pres">
      <dgm:prSet presAssocID="{165F8857-7F6B-4270-9F97-723289B33BD6}" presName="composite2" presStyleCnt="0"/>
      <dgm:spPr/>
      <dgm:t>
        <a:bodyPr/>
        <a:lstStyle/>
        <a:p>
          <a:endParaRPr lang="en-IN"/>
        </a:p>
      </dgm:t>
    </dgm:pt>
    <dgm:pt modelId="{454CDA7F-D111-4E62-A049-5093E44E7E87}" type="pres">
      <dgm:prSet presAssocID="{165F8857-7F6B-4270-9F97-723289B33BD6}" presName="background2" presStyleLbl="node2" presStyleIdx="0" presStyleCnt="3"/>
      <dgm:spPr/>
      <dgm:t>
        <a:bodyPr/>
        <a:lstStyle/>
        <a:p>
          <a:endParaRPr lang="en-IN"/>
        </a:p>
      </dgm:t>
    </dgm:pt>
    <dgm:pt modelId="{9721991B-D97E-483D-9784-F69BA7D82EC5}" type="pres">
      <dgm:prSet presAssocID="{165F8857-7F6B-4270-9F97-723289B33BD6}" presName="text2" presStyleLbl="fgAcc2" presStyleIdx="0" presStyleCnt="3" custLinFactNeighborX="-76797" custLinFactNeighborY="-7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88BE14-5569-47E0-9286-D2B50CF8D077}" type="pres">
      <dgm:prSet presAssocID="{165F8857-7F6B-4270-9F97-723289B33BD6}" presName="hierChild3" presStyleCnt="0"/>
      <dgm:spPr/>
      <dgm:t>
        <a:bodyPr/>
        <a:lstStyle/>
        <a:p>
          <a:endParaRPr lang="en-IN"/>
        </a:p>
      </dgm:t>
    </dgm:pt>
    <dgm:pt modelId="{C0933438-5C34-4CEA-97F8-D25AAB23CE27}" type="pres">
      <dgm:prSet presAssocID="{84408193-47AE-4ADD-A516-48631397657C}" presName="Name17" presStyleLbl="parChTrans1D3" presStyleIdx="0" presStyleCnt="3"/>
      <dgm:spPr/>
      <dgm:t>
        <a:bodyPr/>
        <a:lstStyle/>
        <a:p>
          <a:endParaRPr lang="en-US"/>
        </a:p>
      </dgm:t>
    </dgm:pt>
    <dgm:pt modelId="{16FA2B13-E400-4279-93E9-554BCF1EF21C}" type="pres">
      <dgm:prSet presAssocID="{31DDF917-039D-47D3-8EB7-CE44CBD0130B}" presName="hierRoot3" presStyleCnt="0"/>
      <dgm:spPr/>
      <dgm:t>
        <a:bodyPr/>
        <a:lstStyle/>
        <a:p>
          <a:endParaRPr lang="en-IN"/>
        </a:p>
      </dgm:t>
    </dgm:pt>
    <dgm:pt modelId="{0885014F-74C0-4D25-B9FC-538FE98133D5}" type="pres">
      <dgm:prSet presAssocID="{31DDF917-039D-47D3-8EB7-CE44CBD0130B}" presName="composite3" presStyleCnt="0"/>
      <dgm:spPr/>
      <dgm:t>
        <a:bodyPr/>
        <a:lstStyle/>
        <a:p>
          <a:endParaRPr lang="en-IN"/>
        </a:p>
      </dgm:t>
    </dgm:pt>
    <dgm:pt modelId="{B0C5C8E6-AA61-490E-A9D6-464B7F0452F3}" type="pres">
      <dgm:prSet presAssocID="{31DDF917-039D-47D3-8EB7-CE44CBD0130B}" presName="background3" presStyleLbl="node3" presStyleIdx="0" presStyleCnt="3"/>
      <dgm:spPr/>
      <dgm:t>
        <a:bodyPr/>
        <a:lstStyle/>
        <a:p>
          <a:endParaRPr lang="en-IN"/>
        </a:p>
      </dgm:t>
    </dgm:pt>
    <dgm:pt modelId="{A08CB2B8-5216-425A-AEAD-05B789E1F92F}" type="pres">
      <dgm:prSet presAssocID="{31DDF917-039D-47D3-8EB7-CE44CBD0130B}" presName="text3" presStyleLbl="fgAcc3" presStyleIdx="0" presStyleCnt="3" custLinFactNeighborX="-76797" custLinFactNeighborY="-191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75DFD7-EE75-4FB3-97A3-7A329473B6E3}" type="pres">
      <dgm:prSet presAssocID="{31DDF917-039D-47D3-8EB7-CE44CBD0130B}" presName="hierChild4" presStyleCnt="0"/>
      <dgm:spPr/>
      <dgm:t>
        <a:bodyPr/>
        <a:lstStyle/>
        <a:p>
          <a:endParaRPr lang="en-IN"/>
        </a:p>
      </dgm:t>
    </dgm:pt>
    <dgm:pt modelId="{95A5B92A-2A26-4934-A039-E89C1F7320B4}" type="pres">
      <dgm:prSet presAssocID="{B78FC22F-607C-44B5-8CE1-7DEAD15EA512}" presName="Name23" presStyleLbl="parChTrans1D4" presStyleIdx="0" presStyleCnt="7"/>
      <dgm:spPr/>
      <dgm:t>
        <a:bodyPr/>
        <a:lstStyle/>
        <a:p>
          <a:endParaRPr lang="en-US"/>
        </a:p>
      </dgm:t>
    </dgm:pt>
    <dgm:pt modelId="{F9A38530-8ACE-4A58-8FDB-9756FBC1BFBD}" type="pres">
      <dgm:prSet presAssocID="{99EC9786-F8AA-4ABB-92D7-A0A6912E16A8}" presName="hierRoot4" presStyleCnt="0"/>
      <dgm:spPr/>
      <dgm:t>
        <a:bodyPr/>
        <a:lstStyle/>
        <a:p>
          <a:endParaRPr lang="en-IN"/>
        </a:p>
      </dgm:t>
    </dgm:pt>
    <dgm:pt modelId="{202D4779-7E2A-438B-B31E-84EA1531F319}" type="pres">
      <dgm:prSet presAssocID="{99EC9786-F8AA-4ABB-92D7-A0A6912E16A8}" presName="composite4" presStyleCnt="0"/>
      <dgm:spPr/>
      <dgm:t>
        <a:bodyPr/>
        <a:lstStyle/>
        <a:p>
          <a:endParaRPr lang="en-IN"/>
        </a:p>
      </dgm:t>
    </dgm:pt>
    <dgm:pt modelId="{AE66ACA8-FD22-4210-A674-A38CB1729962}" type="pres">
      <dgm:prSet presAssocID="{99EC9786-F8AA-4ABB-92D7-A0A6912E16A8}" presName="background4" presStyleLbl="node4" presStyleIdx="0" presStyleCnt="7"/>
      <dgm:spPr/>
      <dgm:t>
        <a:bodyPr/>
        <a:lstStyle/>
        <a:p>
          <a:endParaRPr lang="en-IN"/>
        </a:p>
      </dgm:t>
    </dgm:pt>
    <dgm:pt modelId="{594BF934-0846-49DC-97E1-24919A0C53CB}" type="pres">
      <dgm:prSet presAssocID="{99EC9786-F8AA-4ABB-92D7-A0A6912E16A8}" presName="text4" presStyleLbl="fgAcc4" presStyleIdx="0" presStyleCnt="7" custLinFactNeighborX="-22761" custLinFactNeighborY="22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850ADB-142D-4B15-ACA0-DF6569C80E53}" type="pres">
      <dgm:prSet presAssocID="{99EC9786-F8AA-4ABB-92D7-A0A6912E16A8}" presName="hierChild5" presStyleCnt="0"/>
      <dgm:spPr/>
      <dgm:t>
        <a:bodyPr/>
        <a:lstStyle/>
        <a:p>
          <a:endParaRPr lang="en-IN"/>
        </a:p>
      </dgm:t>
    </dgm:pt>
    <dgm:pt modelId="{7A25505A-CF8B-4B76-8295-6B5E8EA9E0C2}" type="pres">
      <dgm:prSet presAssocID="{88E6D76F-5971-4A18-96FF-50262C22376B}" presName="Name23" presStyleLbl="parChTrans1D4" presStyleIdx="1" presStyleCnt="7"/>
      <dgm:spPr/>
      <dgm:t>
        <a:bodyPr/>
        <a:lstStyle/>
        <a:p>
          <a:endParaRPr lang="en-IN"/>
        </a:p>
      </dgm:t>
    </dgm:pt>
    <dgm:pt modelId="{6AA75824-9DDA-4283-9FA5-6443F7DD6F51}" type="pres">
      <dgm:prSet presAssocID="{61FE6F75-4E75-4779-956B-D1F88EC78E7B}" presName="hierRoot4" presStyleCnt="0"/>
      <dgm:spPr/>
      <dgm:t>
        <a:bodyPr/>
        <a:lstStyle/>
        <a:p>
          <a:endParaRPr lang="en-IN"/>
        </a:p>
      </dgm:t>
    </dgm:pt>
    <dgm:pt modelId="{0F2FB79F-7BB2-4624-8FAF-9738E8F893CF}" type="pres">
      <dgm:prSet presAssocID="{61FE6F75-4E75-4779-956B-D1F88EC78E7B}" presName="composite4" presStyleCnt="0"/>
      <dgm:spPr/>
      <dgm:t>
        <a:bodyPr/>
        <a:lstStyle/>
        <a:p>
          <a:endParaRPr lang="en-IN"/>
        </a:p>
      </dgm:t>
    </dgm:pt>
    <dgm:pt modelId="{CB5DE2FC-B703-426D-95C6-E90131466495}" type="pres">
      <dgm:prSet presAssocID="{61FE6F75-4E75-4779-956B-D1F88EC78E7B}" presName="background4" presStyleLbl="node4" presStyleIdx="1" presStyleCnt="7"/>
      <dgm:spPr/>
      <dgm:t>
        <a:bodyPr/>
        <a:lstStyle/>
        <a:p>
          <a:endParaRPr lang="en-IN"/>
        </a:p>
      </dgm:t>
    </dgm:pt>
    <dgm:pt modelId="{F797F79F-E540-4B03-BB16-0D7B8E91961F}" type="pres">
      <dgm:prSet presAssocID="{61FE6F75-4E75-4779-956B-D1F88EC78E7B}" presName="text4" presStyleLbl="fgAcc4" presStyleIdx="1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0DA5FFE-C46E-4C73-9FE9-4A0602F94360}" type="pres">
      <dgm:prSet presAssocID="{61FE6F75-4E75-4779-956B-D1F88EC78E7B}" presName="hierChild5" presStyleCnt="0"/>
      <dgm:spPr/>
      <dgm:t>
        <a:bodyPr/>
        <a:lstStyle/>
        <a:p>
          <a:endParaRPr lang="en-IN"/>
        </a:p>
      </dgm:t>
    </dgm:pt>
    <dgm:pt modelId="{AA295D93-74DD-481B-8BCF-ABE9E8C4F3B5}" type="pres">
      <dgm:prSet presAssocID="{E021802F-082F-4950-BC44-B353147A36A2}" presName="Name23" presStyleLbl="parChTrans1D4" presStyleIdx="2" presStyleCnt="7"/>
      <dgm:spPr/>
      <dgm:t>
        <a:bodyPr/>
        <a:lstStyle/>
        <a:p>
          <a:endParaRPr lang="en-IN"/>
        </a:p>
      </dgm:t>
    </dgm:pt>
    <dgm:pt modelId="{50BBC40E-8D7A-4997-B2A7-0C6CB1156FC0}" type="pres">
      <dgm:prSet presAssocID="{DA7C7DE4-FF14-41B7-A08B-29E11C7B279F}" presName="hierRoot4" presStyleCnt="0"/>
      <dgm:spPr/>
      <dgm:t>
        <a:bodyPr/>
        <a:lstStyle/>
        <a:p>
          <a:endParaRPr lang="en-IN"/>
        </a:p>
      </dgm:t>
    </dgm:pt>
    <dgm:pt modelId="{F5E33726-8F23-4944-B77A-4C59F4B61D91}" type="pres">
      <dgm:prSet presAssocID="{DA7C7DE4-FF14-41B7-A08B-29E11C7B279F}" presName="composite4" presStyleCnt="0"/>
      <dgm:spPr/>
      <dgm:t>
        <a:bodyPr/>
        <a:lstStyle/>
        <a:p>
          <a:endParaRPr lang="en-IN"/>
        </a:p>
      </dgm:t>
    </dgm:pt>
    <dgm:pt modelId="{F1082F29-1AD2-400A-9B98-FCA9426C3E0A}" type="pres">
      <dgm:prSet presAssocID="{DA7C7DE4-FF14-41B7-A08B-29E11C7B279F}" presName="background4" presStyleLbl="node4" presStyleIdx="2" presStyleCnt="7"/>
      <dgm:spPr/>
      <dgm:t>
        <a:bodyPr/>
        <a:lstStyle/>
        <a:p>
          <a:endParaRPr lang="en-IN"/>
        </a:p>
      </dgm:t>
    </dgm:pt>
    <dgm:pt modelId="{499163E0-1388-40C8-A1E2-01299E17EFB5}" type="pres">
      <dgm:prSet presAssocID="{DA7C7DE4-FF14-41B7-A08B-29E11C7B279F}" presName="text4" presStyleLbl="fgAcc4" presStyleIdx="2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0A9B7F5-FE93-44AD-AFCE-F901E0933A6C}" type="pres">
      <dgm:prSet presAssocID="{DA7C7DE4-FF14-41B7-A08B-29E11C7B279F}" presName="hierChild5" presStyleCnt="0"/>
      <dgm:spPr/>
      <dgm:t>
        <a:bodyPr/>
        <a:lstStyle/>
        <a:p>
          <a:endParaRPr lang="en-IN"/>
        </a:p>
      </dgm:t>
    </dgm:pt>
    <dgm:pt modelId="{766CFFE7-E4F6-4ABD-91F8-54CB20E5C7DA}" type="pres">
      <dgm:prSet presAssocID="{2ABF713C-80C0-4F33-99FB-A16B2EE7245B}" presName="hierRoot1" presStyleCnt="0"/>
      <dgm:spPr/>
      <dgm:t>
        <a:bodyPr/>
        <a:lstStyle/>
        <a:p>
          <a:endParaRPr lang="en-IN"/>
        </a:p>
      </dgm:t>
    </dgm:pt>
    <dgm:pt modelId="{30D59A3F-9B21-4032-AA79-ED1214DF743D}" type="pres">
      <dgm:prSet presAssocID="{2ABF713C-80C0-4F33-99FB-A16B2EE7245B}" presName="composite" presStyleCnt="0"/>
      <dgm:spPr/>
      <dgm:t>
        <a:bodyPr/>
        <a:lstStyle/>
        <a:p>
          <a:endParaRPr lang="en-IN"/>
        </a:p>
      </dgm:t>
    </dgm:pt>
    <dgm:pt modelId="{529486E8-1EC0-4046-9E3A-1251496345F9}" type="pres">
      <dgm:prSet presAssocID="{2ABF713C-80C0-4F33-99FB-A16B2EE7245B}" presName="background" presStyleLbl="node0" presStyleIdx="1" presStyleCnt="2"/>
      <dgm:spPr/>
      <dgm:t>
        <a:bodyPr/>
        <a:lstStyle/>
        <a:p>
          <a:endParaRPr lang="en-IN"/>
        </a:p>
      </dgm:t>
    </dgm:pt>
    <dgm:pt modelId="{9C64E434-54BE-4447-A238-904115094B82}" type="pres">
      <dgm:prSet presAssocID="{2ABF713C-80C0-4F33-99FB-A16B2EE7245B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0F406D6-DE9B-4E78-B76C-BC68AF62FDA0}" type="pres">
      <dgm:prSet presAssocID="{2ABF713C-80C0-4F33-99FB-A16B2EE7245B}" presName="hierChild2" presStyleCnt="0"/>
      <dgm:spPr/>
      <dgm:t>
        <a:bodyPr/>
        <a:lstStyle/>
        <a:p>
          <a:endParaRPr lang="en-IN"/>
        </a:p>
      </dgm:t>
    </dgm:pt>
    <dgm:pt modelId="{5A2A1CBC-9A38-4AA0-9DD2-384D6C8FC073}" type="pres">
      <dgm:prSet presAssocID="{C0EF6242-095A-4685-BEB4-05725292040A}" presName="Name10" presStyleLbl="parChTrans1D2" presStyleIdx="1" presStyleCnt="3"/>
      <dgm:spPr/>
      <dgm:t>
        <a:bodyPr/>
        <a:lstStyle/>
        <a:p>
          <a:endParaRPr lang="en-IN"/>
        </a:p>
      </dgm:t>
    </dgm:pt>
    <dgm:pt modelId="{2591208A-2BD8-4F4B-8EDF-6658F88B21ED}" type="pres">
      <dgm:prSet presAssocID="{A903F921-69D0-43F5-A8C1-C60EC9603461}" presName="hierRoot2" presStyleCnt="0"/>
      <dgm:spPr/>
      <dgm:t>
        <a:bodyPr/>
        <a:lstStyle/>
        <a:p>
          <a:endParaRPr lang="en-IN"/>
        </a:p>
      </dgm:t>
    </dgm:pt>
    <dgm:pt modelId="{AA332D87-6FBE-4A5C-B656-CEDBBE3AE4BD}" type="pres">
      <dgm:prSet presAssocID="{A903F921-69D0-43F5-A8C1-C60EC9603461}" presName="composite2" presStyleCnt="0"/>
      <dgm:spPr/>
      <dgm:t>
        <a:bodyPr/>
        <a:lstStyle/>
        <a:p>
          <a:endParaRPr lang="en-IN"/>
        </a:p>
      </dgm:t>
    </dgm:pt>
    <dgm:pt modelId="{948D5661-3051-4694-BFA9-C8B62981E622}" type="pres">
      <dgm:prSet presAssocID="{A903F921-69D0-43F5-A8C1-C60EC9603461}" presName="background2" presStyleLbl="node2" presStyleIdx="1" presStyleCnt="3"/>
      <dgm:spPr/>
      <dgm:t>
        <a:bodyPr/>
        <a:lstStyle/>
        <a:p>
          <a:endParaRPr lang="en-IN"/>
        </a:p>
      </dgm:t>
    </dgm:pt>
    <dgm:pt modelId="{83F79FA1-DECB-4E99-B415-453AF9DF8580}" type="pres">
      <dgm:prSet presAssocID="{A903F921-69D0-43F5-A8C1-C60EC960346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B42548E-A1CE-4D59-B39F-135CA319437A}" type="pres">
      <dgm:prSet presAssocID="{A903F921-69D0-43F5-A8C1-C60EC9603461}" presName="hierChild3" presStyleCnt="0"/>
      <dgm:spPr/>
      <dgm:t>
        <a:bodyPr/>
        <a:lstStyle/>
        <a:p>
          <a:endParaRPr lang="en-IN"/>
        </a:p>
      </dgm:t>
    </dgm:pt>
    <dgm:pt modelId="{FEB66A4C-D791-4728-A9F8-A15D8D39D82C}" type="pres">
      <dgm:prSet presAssocID="{634CF930-DB6C-404B-A58E-CA7523079B7F}" presName="Name17" presStyleLbl="parChTrans1D3" presStyleIdx="1" presStyleCnt="3"/>
      <dgm:spPr/>
      <dgm:t>
        <a:bodyPr/>
        <a:lstStyle/>
        <a:p>
          <a:endParaRPr lang="en-IN"/>
        </a:p>
      </dgm:t>
    </dgm:pt>
    <dgm:pt modelId="{2DE8C113-CD08-4CB8-B7A4-CB8C6A0229F9}" type="pres">
      <dgm:prSet presAssocID="{83F98C2E-8487-4FBD-8D03-0F17CBBCC410}" presName="hierRoot3" presStyleCnt="0"/>
      <dgm:spPr/>
      <dgm:t>
        <a:bodyPr/>
        <a:lstStyle/>
        <a:p>
          <a:endParaRPr lang="en-IN"/>
        </a:p>
      </dgm:t>
    </dgm:pt>
    <dgm:pt modelId="{3C89621B-0FE8-4E4C-837E-672D064C965A}" type="pres">
      <dgm:prSet presAssocID="{83F98C2E-8487-4FBD-8D03-0F17CBBCC410}" presName="composite3" presStyleCnt="0"/>
      <dgm:spPr/>
      <dgm:t>
        <a:bodyPr/>
        <a:lstStyle/>
        <a:p>
          <a:endParaRPr lang="en-IN"/>
        </a:p>
      </dgm:t>
    </dgm:pt>
    <dgm:pt modelId="{5B02EFE7-1F13-4A06-89BE-DA52C7373634}" type="pres">
      <dgm:prSet presAssocID="{83F98C2E-8487-4FBD-8D03-0F17CBBCC410}" presName="background3" presStyleLbl="node3" presStyleIdx="1" presStyleCnt="3"/>
      <dgm:spPr/>
      <dgm:t>
        <a:bodyPr/>
        <a:lstStyle/>
        <a:p>
          <a:endParaRPr lang="en-IN"/>
        </a:p>
      </dgm:t>
    </dgm:pt>
    <dgm:pt modelId="{46F07349-D9CD-499A-9082-DF1F5EE1973A}" type="pres">
      <dgm:prSet presAssocID="{83F98C2E-8487-4FBD-8D03-0F17CBBCC41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ACF03DB-021A-49C2-80D6-D893B05249EE}" type="pres">
      <dgm:prSet presAssocID="{83F98C2E-8487-4FBD-8D03-0F17CBBCC410}" presName="hierChild4" presStyleCnt="0"/>
      <dgm:spPr/>
      <dgm:t>
        <a:bodyPr/>
        <a:lstStyle/>
        <a:p>
          <a:endParaRPr lang="en-IN"/>
        </a:p>
      </dgm:t>
    </dgm:pt>
    <dgm:pt modelId="{E8D53C67-252D-4225-9310-852A86533EDA}" type="pres">
      <dgm:prSet presAssocID="{57976118-4874-4765-8D85-50580C50849E}" presName="Name23" presStyleLbl="parChTrans1D4" presStyleIdx="3" presStyleCnt="7"/>
      <dgm:spPr/>
      <dgm:t>
        <a:bodyPr/>
        <a:lstStyle/>
        <a:p>
          <a:endParaRPr lang="en-US"/>
        </a:p>
      </dgm:t>
    </dgm:pt>
    <dgm:pt modelId="{FBCD128D-7071-4982-B2CE-D7B59CE1829A}" type="pres">
      <dgm:prSet presAssocID="{DAE78EE1-58EB-46B7-92C5-9C6BAA192AEE}" presName="hierRoot4" presStyleCnt="0"/>
      <dgm:spPr/>
      <dgm:t>
        <a:bodyPr/>
        <a:lstStyle/>
        <a:p>
          <a:endParaRPr lang="en-IN"/>
        </a:p>
      </dgm:t>
    </dgm:pt>
    <dgm:pt modelId="{C176B270-B4A4-463E-BFF6-847C07DE083E}" type="pres">
      <dgm:prSet presAssocID="{DAE78EE1-58EB-46B7-92C5-9C6BAA192AEE}" presName="composite4" presStyleCnt="0"/>
      <dgm:spPr/>
      <dgm:t>
        <a:bodyPr/>
        <a:lstStyle/>
        <a:p>
          <a:endParaRPr lang="en-IN"/>
        </a:p>
      </dgm:t>
    </dgm:pt>
    <dgm:pt modelId="{AC1E212A-EBCA-4FB8-BE2D-0713AB7C271F}" type="pres">
      <dgm:prSet presAssocID="{DAE78EE1-58EB-46B7-92C5-9C6BAA192AEE}" presName="background4" presStyleLbl="node4" presStyleIdx="3" presStyleCnt="7"/>
      <dgm:spPr/>
      <dgm:t>
        <a:bodyPr/>
        <a:lstStyle/>
        <a:p>
          <a:endParaRPr lang="en-IN"/>
        </a:p>
      </dgm:t>
    </dgm:pt>
    <dgm:pt modelId="{9FDA21BC-50DF-4B38-8208-232905FFF6A4}" type="pres">
      <dgm:prSet presAssocID="{DAE78EE1-58EB-46B7-92C5-9C6BAA192AEE}" presName="text4" presStyleLbl="fgAcc4" presStyleIdx="3" presStyleCnt="7" custLinFactX="-35337" custLinFactNeighborX="-100000" custLinFactNeighborY="1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B0CEC7-DEA8-48D7-AF5F-9300837EFA64}" type="pres">
      <dgm:prSet presAssocID="{DAE78EE1-58EB-46B7-92C5-9C6BAA192AEE}" presName="hierChild5" presStyleCnt="0"/>
      <dgm:spPr/>
      <dgm:t>
        <a:bodyPr/>
        <a:lstStyle/>
        <a:p>
          <a:endParaRPr lang="en-IN"/>
        </a:p>
      </dgm:t>
    </dgm:pt>
    <dgm:pt modelId="{9196F7AC-16AF-4A34-A8AA-118A5F9C8E93}" type="pres">
      <dgm:prSet presAssocID="{133A14D1-AADF-4747-AEA8-A6E76682D548}" presName="Name23" presStyleLbl="parChTrans1D4" presStyleIdx="4" presStyleCnt="7"/>
      <dgm:spPr/>
      <dgm:t>
        <a:bodyPr/>
        <a:lstStyle/>
        <a:p>
          <a:endParaRPr lang="en-IN"/>
        </a:p>
      </dgm:t>
    </dgm:pt>
    <dgm:pt modelId="{C0A3DAAB-B3A7-4631-A088-9DFE1E6548AA}" type="pres">
      <dgm:prSet presAssocID="{98A6449D-0AB3-4A43-BDF0-513FC0C23E3A}" presName="hierRoot4" presStyleCnt="0"/>
      <dgm:spPr/>
      <dgm:t>
        <a:bodyPr/>
        <a:lstStyle/>
        <a:p>
          <a:endParaRPr lang="en-IN"/>
        </a:p>
      </dgm:t>
    </dgm:pt>
    <dgm:pt modelId="{209E52AF-DB1A-4584-84BE-C5DB1A86AACE}" type="pres">
      <dgm:prSet presAssocID="{98A6449D-0AB3-4A43-BDF0-513FC0C23E3A}" presName="composite4" presStyleCnt="0"/>
      <dgm:spPr/>
      <dgm:t>
        <a:bodyPr/>
        <a:lstStyle/>
        <a:p>
          <a:endParaRPr lang="en-IN"/>
        </a:p>
      </dgm:t>
    </dgm:pt>
    <dgm:pt modelId="{4E4C0B88-7EF3-44E8-8002-0051EA68F3C7}" type="pres">
      <dgm:prSet presAssocID="{98A6449D-0AB3-4A43-BDF0-513FC0C23E3A}" presName="background4" presStyleLbl="node4" presStyleIdx="4" presStyleCnt="7"/>
      <dgm:spPr/>
      <dgm:t>
        <a:bodyPr/>
        <a:lstStyle/>
        <a:p>
          <a:endParaRPr lang="en-IN"/>
        </a:p>
      </dgm:t>
    </dgm:pt>
    <dgm:pt modelId="{53AE42E9-E2B2-41DE-A7B4-7AB8AA3599B8}" type="pres">
      <dgm:prSet presAssocID="{98A6449D-0AB3-4A43-BDF0-513FC0C23E3A}" presName="text4" presStyleLbl="fgAcc4" presStyleIdx="4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BC00CE6-60A1-4378-8476-2C034D06D350}" type="pres">
      <dgm:prSet presAssocID="{98A6449D-0AB3-4A43-BDF0-513FC0C23E3A}" presName="hierChild5" presStyleCnt="0"/>
      <dgm:spPr/>
      <dgm:t>
        <a:bodyPr/>
        <a:lstStyle/>
        <a:p>
          <a:endParaRPr lang="en-IN"/>
        </a:p>
      </dgm:t>
    </dgm:pt>
    <dgm:pt modelId="{9F235004-5D5E-4A9C-B189-1D35F2538D03}" type="pres">
      <dgm:prSet presAssocID="{9206003B-EF6E-44CA-A296-95561D55CCF1}" presName="Name23" presStyleLbl="parChTrans1D4" presStyleIdx="5" presStyleCnt="7"/>
      <dgm:spPr/>
      <dgm:t>
        <a:bodyPr/>
        <a:lstStyle/>
        <a:p>
          <a:endParaRPr lang="en-IN"/>
        </a:p>
      </dgm:t>
    </dgm:pt>
    <dgm:pt modelId="{652BCB1F-1577-4FA6-BF75-B06ECDFA42CD}" type="pres">
      <dgm:prSet presAssocID="{2B1324D7-7F11-4AF8-B606-70090E6D5804}" presName="hierRoot4" presStyleCnt="0"/>
      <dgm:spPr/>
      <dgm:t>
        <a:bodyPr/>
        <a:lstStyle/>
        <a:p>
          <a:endParaRPr lang="en-IN"/>
        </a:p>
      </dgm:t>
    </dgm:pt>
    <dgm:pt modelId="{DC0B7161-AFC5-4901-A2A1-ECECDA73FAE5}" type="pres">
      <dgm:prSet presAssocID="{2B1324D7-7F11-4AF8-B606-70090E6D5804}" presName="composite4" presStyleCnt="0"/>
      <dgm:spPr/>
      <dgm:t>
        <a:bodyPr/>
        <a:lstStyle/>
        <a:p>
          <a:endParaRPr lang="en-IN"/>
        </a:p>
      </dgm:t>
    </dgm:pt>
    <dgm:pt modelId="{4CBC866B-1B9D-470F-906E-D515C28A216A}" type="pres">
      <dgm:prSet presAssocID="{2B1324D7-7F11-4AF8-B606-70090E6D5804}" presName="background4" presStyleLbl="node4" presStyleIdx="5" presStyleCnt="7"/>
      <dgm:spPr/>
      <dgm:t>
        <a:bodyPr/>
        <a:lstStyle/>
        <a:p>
          <a:endParaRPr lang="en-IN"/>
        </a:p>
      </dgm:t>
    </dgm:pt>
    <dgm:pt modelId="{7C53647A-F2A0-46F3-8296-EFB7083C4187}" type="pres">
      <dgm:prSet presAssocID="{2B1324D7-7F11-4AF8-B606-70090E6D5804}" presName="text4" presStyleLbl="fgAcc4" presStyleIdx="5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41D3011-0099-4485-8BD9-AEA78BF69E16}" type="pres">
      <dgm:prSet presAssocID="{2B1324D7-7F11-4AF8-B606-70090E6D5804}" presName="hierChild5" presStyleCnt="0"/>
      <dgm:spPr/>
      <dgm:t>
        <a:bodyPr/>
        <a:lstStyle/>
        <a:p>
          <a:endParaRPr lang="en-IN"/>
        </a:p>
      </dgm:t>
    </dgm:pt>
    <dgm:pt modelId="{8A16F31B-8121-4181-A559-6E92C4711EC5}" type="pres">
      <dgm:prSet presAssocID="{22FFDC20-5E8C-45DD-A35A-8DA63942DE44}" presName="Name10" presStyleLbl="parChTrans1D2" presStyleIdx="2" presStyleCnt="3"/>
      <dgm:spPr/>
      <dgm:t>
        <a:bodyPr/>
        <a:lstStyle/>
        <a:p>
          <a:endParaRPr lang="en-IN"/>
        </a:p>
      </dgm:t>
    </dgm:pt>
    <dgm:pt modelId="{C4961045-0C24-412A-A0B5-769371CBCB72}" type="pres">
      <dgm:prSet presAssocID="{DB1033AB-5313-4DEF-8892-FC6C8C018EC6}" presName="hierRoot2" presStyleCnt="0"/>
      <dgm:spPr/>
      <dgm:t>
        <a:bodyPr/>
        <a:lstStyle/>
        <a:p>
          <a:endParaRPr lang="en-IN"/>
        </a:p>
      </dgm:t>
    </dgm:pt>
    <dgm:pt modelId="{4AEDC5FC-7B4A-4D9B-9413-D5B820211D35}" type="pres">
      <dgm:prSet presAssocID="{DB1033AB-5313-4DEF-8892-FC6C8C018EC6}" presName="composite2" presStyleCnt="0"/>
      <dgm:spPr/>
      <dgm:t>
        <a:bodyPr/>
        <a:lstStyle/>
        <a:p>
          <a:endParaRPr lang="en-IN"/>
        </a:p>
      </dgm:t>
    </dgm:pt>
    <dgm:pt modelId="{F40903EE-0EC5-4993-AB2C-F1642BA36143}" type="pres">
      <dgm:prSet presAssocID="{DB1033AB-5313-4DEF-8892-FC6C8C018EC6}" presName="background2" presStyleLbl="node2" presStyleIdx="2" presStyleCnt="3"/>
      <dgm:spPr/>
      <dgm:t>
        <a:bodyPr/>
        <a:lstStyle/>
        <a:p>
          <a:endParaRPr lang="en-IN"/>
        </a:p>
      </dgm:t>
    </dgm:pt>
    <dgm:pt modelId="{CA69E35C-D190-4FF4-98CB-B70A61E894DB}" type="pres">
      <dgm:prSet presAssocID="{DB1033AB-5313-4DEF-8892-FC6C8C018EC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3CEB174-4B6E-475C-895D-50BB4ECA76A4}" type="pres">
      <dgm:prSet presAssocID="{DB1033AB-5313-4DEF-8892-FC6C8C018EC6}" presName="hierChild3" presStyleCnt="0"/>
      <dgm:spPr/>
      <dgm:t>
        <a:bodyPr/>
        <a:lstStyle/>
        <a:p>
          <a:endParaRPr lang="en-IN"/>
        </a:p>
      </dgm:t>
    </dgm:pt>
    <dgm:pt modelId="{272E08AC-39D0-41C8-98B4-B004F2700495}" type="pres">
      <dgm:prSet presAssocID="{2C854AE3-9E89-477E-89CF-A92020561C8B}" presName="Name17" presStyleLbl="parChTrans1D3" presStyleIdx="2" presStyleCnt="3"/>
      <dgm:spPr/>
      <dgm:t>
        <a:bodyPr/>
        <a:lstStyle/>
        <a:p>
          <a:endParaRPr lang="en-IN"/>
        </a:p>
      </dgm:t>
    </dgm:pt>
    <dgm:pt modelId="{D9B2DA76-B94A-4B3B-A9D9-7A0EC1C4D7AC}" type="pres">
      <dgm:prSet presAssocID="{5E8C956A-89FD-46CC-A656-A186CC16E7A0}" presName="hierRoot3" presStyleCnt="0"/>
      <dgm:spPr/>
      <dgm:t>
        <a:bodyPr/>
        <a:lstStyle/>
        <a:p>
          <a:endParaRPr lang="en-IN"/>
        </a:p>
      </dgm:t>
    </dgm:pt>
    <dgm:pt modelId="{5108CE43-2AE4-48D0-8AD1-D51683C75356}" type="pres">
      <dgm:prSet presAssocID="{5E8C956A-89FD-46CC-A656-A186CC16E7A0}" presName="composite3" presStyleCnt="0"/>
      <dgm:spPr/>
      <dgm:t>
        <a:bodyPr/>
        <a:lstStyle/>
        <a:p>
          <a:endParaRPr lang="en-IN"/>
        </a:p>
      </dgm:t>
    </dgm:pt>
    <dgm:pt modelId="{2817628D-1598-4B5C-ADC8-2B0507FA1BA3}" type="pres">
      <dgm:prSet presAssocID="{5E8C956A-89FD-46CC-A656-A186CC16E7A0}" presName="background3" presStyleLbl="node3" presStyleIdx="2" presStyleCnt="3"/>
      <dgm:spPr/>
      <dgm:t>
        <a:bodyPr/>
        <a:lstStyle/>
        <a:p>
          <a:endParaRPr lang="en-IN"/>
        </a:p>
      </dgm:t>
    </dgm:pt>
    <dgm:pt modelId="{399897B2-0652-4754-987A-D97CC7AFE7E5}" type="pres">
      <dgm:prSet presAssocID="{5E8C956A-89FD-46CC-A656-A186CC16E7A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65F69F8-5BCC-4F54-9304-042D0BF3D0B0}" type="pres">
      <dgm:prSet presAssocID="{5E8C956A-89FD-46CC-A656-A186CC16E7A0}" presName="hierChild4" presStyleCnt="0"/>
      <dgm:spPr/>
      <dgm:t>
        <a:bodyPr/>
        <a:lstStyle/>
        <a:p>
          <a:endParaRPr lang="en-IN"/>
        </a:p>
      </dgm:t>
    </dgm:pt>
    <dgm:pt modelId="{8107A76A-957F-4649-BC6F-A9D126E9918C}" type="pres">
      <dgm:prSet presAssocID="{0163364C-4BAC-440F-AD0D-5DDE75B2EA28}" presName="Name23" presStyleLbl="parChTrans1D4" presStyleIdx="6" presStyleCnt="7"/>
      <dgm:spPr/>
      <dgm:t>
        <a:bodyPr/>
        <a:lstStyle/>
        <a:p>
          <a:endParaRPr lang="en-IN"/>
        </a:p>
      </dgm:t>
    </dgm:pt>
    <dgm:pt modelId="{5F2AC8DE-047A-4E25-87D0-8F5105509B35}" type="pres">
      <dgm:prSet presAssocID="{A7EFD164-DFA8-4666-814E-DB694B3B80D2}" presName="hierRoot4" presStyleCnt="0"/>
      <dgm:spPr/>
      <dgm:t>
        <a:bodyPr/>
        <a:lstStyle/>
        <a:p>
          <a:endParaRPr lang="en-IN"/>
        </a:p>
      </dgm:t>
    </dgm:pt>
    <dgm:pt modelId="{C20384DC-35CD-425D-9630-D712CFBA5A23}" type="pres">
      <dgm:prSet presAssocID="{A7EFD164-DFA8-4666-814E-DB694B3B80D2}" presName="composite4" presStyleCnt="0"/>
      <dgm:spPr/>
      <dgm:t>
        <a:bodyPr/>
        <a:lstStyle/>
        <a:p>
          <a:endParaRPr lang="en-IN"/>
        </a:p>
      </dgm:t>
    </dgm:pt>
    <dgm:pt modelId="{13E82DD5-A941-429C-B91D-980ECAA3089D}" type="pres">
      <dgm:prSet presAssocID="{A7EFD164-DFA8-4666-814E-DB694B3B80D2}" presName="background4" presStyleLbl="node4" presStyleIdx="6" presStyleCnt="7"/>
      <dgm:spPr/>
      <dgm:t>
        <a:bodyPr/>
        <a:lstStyle/>
        <a:p>
          <a:endParaRPr lang="en-IN"/>
        </a:p>
      </dgm:t>
    </dgm:pt>
    <dgm:pt modelId="{F26EB8B4-9FC9-4ADE-A13B-2641B2839679}" type="pres">
      <dgm:prSet presAssocID="{A7EFD164-DFA8-4666-814E-DB694B3B80D2}" presName="text4" presStyleLbl="fgAcc4" presStyleIdx="6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36E970F-BF27-46F9-B495-099EC95D289C}" type="pres">
      <dgm:prSet presAssocID="{A7EFD164-DFA8-4666-814E-DB694B3B80D2}" presName="hierChild5" presStyleCnt="0"/>
      <dgm:spPr/>
      <dgm:t>
        <a:bodyPr/>
        <a:lstStyle/>
        <a:p>
          <a:endParaRPr lang="en-IN"/>
        </a:p>
      </dgm:t>
    </dgm:pt>
  </dgm:ptLst>
  <dgm:cxnLst>
    <dgm:cxn modelId="{E6638009-C7EF-428E-A7D3-47F9FFF9CE9B}" type="presOf" srcId="{A903F921-69D0-43F5-A8C1-C60EC9603461}" destId="{83F79FA1-DECB-4E99-B415-453AF9DF8580}" srcOrd="0" destOrd="0" presId="urn:microsoft.com/office/officeart/2005/8/layout/hierarchy1"/>
    <dgm:cxn modelId="{2B5E84DA-65F0-474F-9D98-F1B0B84D5ECC}" type="presOf" srcId="{DA7C7DE4-FF14-41B7-A08B-29E11C7B279F}" destId="{499163E0-1388-40C8-A1E2-01299E17EFB5}" srcOrd="0" destOrd="0" presId="urn:microsoft.com/office/officeart/2005/8/layout/hierarchy1"/>
    <dgm:cxn modelId="{0EB8C1D3-379F-43F6-8185-BF1FEEAF3BA7}" srcId="{2ABF713C-80C0-4F33-99FB-A16B2EE7245B}" destId="{A903F921-69D0-43F5-A8C1-C60EC9603461}" srcOrd="0" destOrd="0" parTransId="{C0EF6242-095A-4685-BEB4-05725292040A}" sibTransId="{9687CF10-F33D-40A8-8DAB-80B9D8DF1DA7}"/>
    <dgm:cxn modelId="{3920BA0A-C1FA-4F53-85F5-62F95EE282C9}" srcId="{31DDF917-039D-47D3-8EB7-CE44CBD0130B}" destId="{99EC9786-F8AA-4ABB-92D7-A0A6912E16A8}" srcOrd="0" destOrd="0" parTransId="{B78FC22F-607C-44B5-8CE1-7DEAD15EA512}" sibTransId="{2E716169-FDAE-45FC-9E02-64178A561EB9}"/>
    <dgm:cxn modelId="{3630AE54-295C-4BB0-913D-C0C2E8CB79EA}" type="presOf" srcId="{B78FC22F-607C-44B5-8CE1-7DEAD15EA512}" destId="{95A5B92A-2A26-4934-A039-E89C1F7320B4}" srcOrd="0" destOrd="0" presId="urn:microsoft.com/office/officeart/2005/8/layout/hierarchy1"/>
    <dgm:cxn modelId="{A20474E2-3366-4810-9C4D-434834AB8269}" srcId="{165F8857-7F6B-4270-9F97-723289B33BD6}" destId="{31DDF917-039D-47D3-8EB7-CE44CBD0130B}" srcOrd="0" destOrd="0" parTransId="{84408193-47AE-4ADD-A516-48631397657C}" sibTransId="{62AE5209-0649-45AF-9F4F-6644FA501846}"/>
    <dgm:cxn modelId="{55A35246-BE6D-464B-B209-2E50C12B156F}" srcId="{83F98C2E-8487-4FBD-8D03-0F17CBBCC410}" destId="{DAE78EE1-58EB-46B7-92C5-9C6BAA192AEE}" srcOrd="0" destOrd="0" parTransId="{57976118-4874-4765-8D85-50580C50849E}" sibTransId="{C3A63FBA-204C-4495-9BBC-AC6ECED14EF2}"/>
    <dgm:cxn modelId="{E5BF0A4D-0104-4E7D-89E9-4739DE5F0FBC}" srcId="{99EC9786-F8AA-4ABB-92D7-A0A6912E16A8}" destId="{61FE6F75-4E75-4779-956B-D1F88EC78E7B}" srcOrd="0" destOrd="0" parTransId="{88E6D76F-5971-4A18-96FF-50262C22376B}" sibTransId="{768E97A9-D7D9-485F-82E1-9651793C78C6}"/>
    <dgm:cxn modelId="{530E2D59-D13B-431A-ADD2-C68BAFA06CE1}" type="presOf" srcId="{84408193-47AE-4ADD-A516-48631397657C}" destId="{C0933438-5C34-4CEA-97F8-D25AAB23CE27}" srcOrd="0" destOrd="0" presId="urn:microsoft.com/office/officeart/2005/8/layout/hierarchy1"/>
    <dgm:cxn modelId="{F05B9C1C-204B-4379-92C5-0C80400A2C22}" type="presOf" srcId="{DAE78EE1-58EB-46B7-92C5-9C6BAA192AEE}" destId="{9FDA21BC-50DF-4B38-8208-232905FFF6A4}" srcOrd="0" destOrd="0" presId="urn:microsoft.com/office/officeart/2005/8/layout/hierarchy1"/>
    <dgm:cxn modelId="{132940C3-FD58-4A42-A3D2-63E1635F9A24}" type="presOf" srcId="{634CF930-DB6C-404B-A58E-CA7523079B7F}" destId="{FEB66A4C-D791-4728-A9F8-A15D8D39D82C}" srcOrd="0" destOrd="0" presId="urn:microsoft.com/office/officeart/2005/8/layout/hierarchy1"/>
    <dgm:cxn modelId="{5DE88748-1EFC-41A7-9FB2-178086639CEE}" srcId="{A903F921-69D0-43F5-A8C1-C60EC9603461}" destId="{83F98C2E-8487-4FBD-8D03-0F17CBBCC410}" srcOrd="0" destOrd="0" parTransId="{634CF930-DB6C-404B-A58E-CA7523079B7F}" sibTransId="{9B7B7D00-6F68-4B40-9E24-7DDBF0872D24}"/>
    <dgm:cxn modelId="{0C658A25-2C9A-4272-9A1A-B2C7B17E0BBD}" type="presOf" srcId="{9206003B-EF6E-44CA-A296-95561D55CCF1}" destId="{9F235004-5D5E-4A9C-B189-1D35F2538D03}" srcOrd="0" destOrd="0" presId="urn:microsoft.com/office/officeart/2005/8/layout/hierarchy1"/>
    <dgm:cxn modelId="{A3CF4121-304C-42DC-8C94-E614F033055A}" type="presOf" srcId="{DB1033AB-5313-4DEF-8892-FC6C8C018EC6}" destId="{CA69E35C-D190-4FF4-98CB-B70A61E894DB}" srcOrd="0" destOrd="0" presId="urn:microsoft.com/office/officeart/2005/8/layout/hierarchy1"/>
    <dgm:cxn modelId="{1857E8C5-833D-40CA-ABE3-4DEBB28FD001}" srcId="{E201F7D0-50BE-4B21-BBE0-39BF2F9D7294}" destId="{165F8857-7F6B-4270-9F97-723289B33BD6}" srcOrd="0" destOrd="0" parTransId="{22E43398-376C-42BD-B0C8-D574555FB909}" sibTransId="{B868AFB6-45A5-4679-88DF-94DA37911A8C}"/>
    <dgm:cxn modelId="{5F51E9C9-C9E8-4207-9392-13D1B591A243}" srcId="{2ABF713C-80C0-4F33-99FB-A16B2EE7245B}" destId="{DB1033AB-5313-4DEF-8892-FC6C8C018EC6}" srcOrd="1" destOrd="0" parTransId="{22FFDC20-5E8C-45DD-A35A-8DA63942DE44}" sibTransId="{BBFCC194-0D7F-477A-84CE-A8D92DB4E42A}"/>
    <dgm:cxn modelId="{213A9F21-178C-45D1-BCC3-506E2FF6C8C1}" type="presOf" srcId="{57976118-4874-4765-8D85-50580C50849E}" destId="{E8D53C67-252D-4225-9310-852A86533EDA}" srcOrd="0" destOrd="0" presId="urn:microsoft.com/office/officeart/2005/8/layout/hierarchy1"/>
    <dgm:cxn modelId="{0D07D012-7E40-4D15-A86A-4580FF57D2FC}" type="presOf" srcId="{0163364C-4BAC-440F-AD0D-5DDE75B2EA28}" destId="{8107A76A-957F-4649-BC6F-A9D126E9918C}" srcOrd="0" destOrd="0" presId="urn:microsoft.com/office/officeart/2005/8/layout/hierarchy1"/>
    <dgm:cxn modelId="{13DEC510-0FF3-4507-AF51-5CA592D26BE4}" srcId="{5E8C956A-89FD-46CC-A656-A186CC16E7A0}" destId="{A7EFD164-DFA8-4666-814E-DB694B3B80D2}" srcOrd="0" destOrd="0" parTransId="{0163364C-4BAC-440F-AD0D-5DDE75B2EA28}" sibTransId="{15A6CF5D-0878-4F90-B3DC-33DF1D892AC9}"/>
    <dgm:cxn modelId="{D6134893-CE80-4D4B-95AC-7B5E989D8095}" srcId="{DAE78EE1-58EB-46B7-92C5-9C6BAA192AEE}" destId="{2B1324D7-7F11-4AF8-B606-70090E6D5804}" srcOrd="1" destOrd="0" parTransId="{9206003B-EF6E-44CA-A296-95561D55CCF1}" sibTransId="{C42DBB8D-AA09-4F47-89BC-9E6FC4AA853F}"/>
    <dgm:cxn modelId="{2C00B4D7-3EF2-4563-802D-21ECCF0D7A63}" srcId="{9A46D639-61DF-4B15-BA0D-0BD240C844A7}" destId="{2ABF713C-80C0-4F33-99FB-A16B2EE7245B}" srcOrd="1" destOrd="0" parTransId="{5DD91C15-8B59-4F7F-9F2F-F8C980947DC4}" sibTransId="{D90D5BB7-5651-4634-9AED-B4650C09A986}"/>
    <dgm:cxn modelId="{966D8E21-B131-4160-910B-BBD421742320}" type="presOf" srcId="{99EC9786-F8AA-4ABB-92D7-A0A6912E16A8}" destId="{594BF934-0846-49DC-97E1-24919A0C53CB}" srcOrd="0" destOrd="0" presId="urn:microsoft.com/office/officeart/2005/8/layout/hierarchy1"/>
    <dgm:cxn modelId="{486245F2-EF4D-4002-8F5C-3B0527B6E414}" type="presOf" srcId="{61FE6F75-4E75-4779-956B-D1F88EC78E7B}" destId="{F797F79F-E540-4B03-BB16-0D7B8E91961F}" srcOrd="0" destOrd="0" presId="urn:microsoft.com/office/officeart/2005/8/layout/hierarchy1"/>
    <dgm:cxn modelId="{F9A09165-9C73-46A9-A0AA-1DDF8DD0DBC9}" type="presOf" srcId="{83F98C2E-8487-4FBD-8D03-0F17CBBCC410}" destId="{46F07349-D9CD-499A-9082-DF1F5EE1973A}" srcOrd="0" destOrd="0" presId="urn:microsoft.com/office/officeart/2005/8/layout/hierarchy1"/>
    <dgm:cxn modelId="{09346F36-5022-4973-9E86-B5BEA229ADDB}" type="presOf" srcId="{E021802F-082F-4950-BC44-B353147A36A2}" destId="{AA295D93-74DD-481B-8BCF-ABE9E8C4F3B5}" srcOrd="0" destOrd="0" presId="urn:microsoft.com/office/officeart/2005/8/layout/hierarchy1"/>
    <dgm:cxn modelId="{CC3426EE-2B8F-452E-B246-CDA004C835DA}" type="presOf" srcId="{5E8C956A-89FD-46CC-A656-A186CC16E7A0}" destId="{399897B2-0652-4754-987A-D97CC7AFE7E5}" srcOrd="0" destOrd="0" presId="urn:microsoft.com/office/officeart/2005/8/layout/hierarchy1"/>
    <dgm:cxn modelId="{CF58C20F-ED2C-409F-BA82-A18850C2DF69}" type="presOf" srcId="{E201F7D0-50BE-4B21-BBE0-39BF2F9D7294}" destId="{2654B585-CA03-45EE-B6FD-6E80666BCFC8}" srcOrd="0" destOrd="0" presId="urn:microsoft.com/office/officeart/2005/8/layout/hierarchy1"/>
    <dgm:cxn modelId="{8AAB74BE-4858-4175-BAFD-77914FFA6D47}" type="presOf" srcId="{165F8857-7F6B-4270-9F97-723289B33BD6}" destId="{9721991B-D97E-483D-9784-F69BA7D82EC5}" srcOrd="0" destOrd="0" presId="urn:microsoft.com/office/officeart/2005/8/layout/hierarchy1"/>
    <dgm:cxn modelId="{96856AAF-2990-4B4B-AFE6-A3EB7962A1B0}" type="presOf" srcId="{22E43398-376C-42BD-B0C8-D574555FB909}" destId="{6486D3F9-F889-4855-9BAC-2D0F964C5EFD}" srcOrd="0" destOrd="0" presId="urn:microsoft.com/office/officeart/2005/8/layout/hierarchy1"/>
    <dgm:cxn modelId="{D9DFADC7-53A3-4C4C-B482-44EC7453B1FA}" type="presOf" srcId="{2B1324D7-7F11-4AF8-B606-70090E6D5804}" destId="{7C53647A-F2A0-46F3-8296-EFB7083C4187}" srcOrd="0" destOrd="0" presId="urn:microsoft.com/office/officeart/2005/8/layout/hierarchy1"/>
    <dgm:cxn modelId="{FFC98384-31A3-44BE-A94E-FD419F4D7B5D}" type="presOf" srcId="{22FFDC20-5E8C-45DD-A35A-8DA63942DE44}" destId="{8A16F31B-8121-4181-A559-6E92C4711EC5}" srcOrd="0" destOrd="0" presId="urn:microsoft.com/office/officeart/2005/8/layout/hierarchy1"/>
    <dgm:cxn modelId="{936EF3DC-E7C7-4ECE-BB11-BA3A4DCF318C}" srcId="{99EC9786-F8AA-4ABB-92D7-A0A6912E16A8}" destId="{DA7C7DE4-FF14-41B7-A08B-29E11C7B279F}" srcOrd="1" destOrd="0" parTransId="{E021802F-082F-4950-BC44-B353147A36A2}" sibTransId="{B83C878B-B415-417A-92E7-C1763DDF09BD}"/>
    <dgm:cxn modelId="{C55C6943-CF14-4014-88D3-A742B3907359}" type="presOf" srcId="{2C854AE3-9E89-477E-89CF-A92020561C8B}" destId="{272E08AC-39D0-41C8-98B4-B004F2700495}" srcOrd="0" destOrd="0" presId="urn:microsoft.com/office/officeart/2005/8/layout/hierarchy1"/>
    <dgm:cxn modelId="{B7C10F9E-B06F-43E7-9716-72334ACC5A78}" type="presOf" srcId="{88E6D76F-5971-4A18-96FF-50262C22376B}" destId="{7A25505A-CF8B-4B76-8295-6B5E8EA9E0C2}" srcOrd="0" destOrd="0" presId="urn:microsoft.com/office/officeart/2005/8/layout/hierarchy1"/>
    <dgm:cxn modelId="{FFA3081A-40D3-4E42-8647-E52699EDA5A7}" type="presOf" srcId="{31DDF917-039D-47D3-8EB7-CE44CBD0130B}" destId="{A08CB2B8-5216-425A-AEAD-05B789E1F92F}" srcOrd="0" destOrd="0" presId="urn:microsoft.com/office/officeart/2005/8/layout/hierarchy1"/>
    <dgm:cxn modelId="{666BF62E-6DA0-40EE-AAC2-1CD43361DD5F}" type="presOf" srcId="{C0EF6242-095A-4685-BEB4-05725292040A}" destId="{5A2A1CBC-9A38-4AA0-9DD2-384D6C8FC073}" srcOrd="0" destOrd="0" presId="urn:microsoft.com/office/officeart/2005/8/layout/hierarchy1"/>
    <dgm:cxn modelId="{A190A816-45F4-4B46-BA32-AB46BCF8605F}" srcId="{DAE78EE1-58EB-46B7-92C5-9C6BAA192AEE}" destId="{98A6449D-0AB3-4A43-BDF0-513FC0C23E3A}" srcOrd="0" destOrd="0" parTransId="{133A14D1-AADF-4747-AEA8-A6E76682D548}" sibTransId="{52995C37-6E88-4890-90E5-74B6FC923DC2}"/>
    <dgm:cxn modelId="{9893506C-0FEE-4D9C-93F5-F4E86CF97BCA}" srcId="{9A46D639-61DF-4B15-BA0D-0BD240C844A7}" destId="{E201F7D0-50BE-4B21-BBE0-39BF2F9D7294}" srcOrd="0" destOrd="0" parTransId="{F11E732B-C606-43EB-A74C-16F27EBDF073}" sibTransId="{8F2F78E0-624C-482B-97D2-34EC2931B756}"/>
    <dgm:cxn modelId="{EDA4B6B3-E199-4989-8E38-01E5D2A2F29A}" srcId="{DB1033AB-5313-4DEF-8892-FC6C8C018EC6}" destId="{5E8C956A-89FD-46CC-A656-A186CC16E7A0}" srcOrd="0" destOrd="0" parTransId="{2C854AE3-9E89-477E-89CF-A92020561C8B}" sibTransId="{89835A67-C507-4B94-B222-5C54B79E8322}"/>
    <dgm:cxn modelId="{B744C940-ACCB-467C-81CF-5EDCD5C06759}" type="presOf" srcId="{98A6449D-0AB3-4A43-BDF0-513FC0C23E3A}" destId="{53AE42E9-E2B2-41DE-A7B4-7AB8AA3599B8}" srcOrd="0" destOrd="0" presId="urn:microsoft.com/office/officeart/2005/8/layout/hierarchy1"/>
    <dgm:cxn modelId="{ED768059-72CA-4A2D-AFF1-DF30119360E9}" type="presOf" srcId="{133A14D1-AADF-4747-AEA8-A6E76682D548}" destId="{9196F7AC-16AF-4A34-A8AA-118A5F9C8E93}" srcOrd="0" destOrd="0" presId="urn:microsoft.com/office/officeart/2005/8/layout/hierarchy1"/>
    <dgm:cxn modelId="{FF3803F4-BADF-4698-A8D7-A6575A5B479C}" type="presOf" srcId="{2ABF713C-80C0-4F33-99FB-A16B2EE7245B}" destId="{9C64E434-54BE-4447-A238-904115094B82}" srcOrd="0" destOrd="0" presId="urn:microsoft.com/office/officeart/2005/8/layout/hierarchy1"/>
    <dgm:cxn modelId="{909C8FB1-E251-4BB3-8F49-099EF24FAE9F}" type="presOf" srcId="{A7EFD164-DFA8-4666-814E-DB694B3B80D2}" destId="{F26EB8B4-9FC9-4ADE-A13B-2641B2839679}" srcOrd="0" destOrd="0" presId="urn:microsoft.com/office/officeart/2005/8/layout/hierarchy1"/>
    <dgm:cxn modelId="{20C1F279-5EFD-4E9B-9132-A516BD9FC474}" type="presOf" srcId="{9A46D639-61DF-4B15-BA0D-0BD240C844A7}" destId="{1FE24DCE-4100-47F0-BDE6-8EDB7B80E777}" srcOrd="0" destOrd="0" presId="urn:microsoft.com/office/officeart/2005/8/layout/hierarchy1"/>
    <dgm:cxn modelId="{C2014AE6-C5B8-468A-9FD4-0321B56FE71B}" type="presParOf" srcId="{1FE24DCE-4100-47F0-BDE6-8EDB7B80E777}" destId="{749F739B-E3A1-4587-9D1E-4C4328423E42}" srcOrd="0" destOrd="0" presId="urn:microsoft.com/office/officeart/2005/8/layout/hierarchy1"/>
    <dgm:cxn modelId="{EDDF9114-B7B3-4A19-8045-32E14A46126E}" type="presParOf" srcId="{749F739B-E3A1-4587-9D1E-4C4328423E42}" destId="{643813D8-3507-4DA9-B7FA-A1D76F289475}" srcOrd="0" destOrd="0" presId="urn:microsoft.com/office/officeart/2005/8/layout/hierarchy1"/>
    <dgm:cxn modelId="{6AB8B468-1F8F-4890-9A88-41284884EDD2}" type="presParOf" srcId="{643813D8-3507-4DA9-B7FA-A1D76F289475}" destId="{DF40C604-FA9A-4E89-904B-8D29A6D9893F}" srcOrd="0" destOrd="0" presId="urn:microsoft.com/office/officeart/2005/8/layout/hierarchy1"/>
    <dgm:cxn modelId="{87EFB9B0-9DCB-477A-B48E-93A5D8B8E3B0}" type="presParOf" srcId="{643813D8-3507-4DA9-B7FA-A1D76F289475}" destId="{2654B585-CA03-45EE-B6FD-6E80666BCFC8}" srcOrd="1" destOrd="0" presId="urn:microsoft.com/office/officeart/2005/8/layout/hierarchy1"/>
    <dgm:cxn modelId="{3D90977D-E7AF-4192-9678-AC21B4B7D52E}" type="presParOf" srcId="{749F739B-E3A1-4587-9D1E-4C4328423E42}" destId="{67260962-6E63-42CF-B0D6-E366BD5942B0}" srcOrd="1" destOrd="0" presId="urn:microsoft.com/office/officeart/2005/8/layout/hierarchy1"/>
    <dgm:cxn modelId="{2D465FFE-59BC-4735-9B07-678E66DFD716}" type="presParOf" srcId="{67260962-6E63-42CF-B0D6-E366BD5942B0}" destId="{6486D3F9-F889-4855-9BAC-2D0F964C5EFD}" srcOrd="0" destOrd="0" presId="urn:microsoft.com/office/officeart/2005/8/layout/hierarchy1"/>
    <dgm:cxn modelId="{B9AF392A-5620-4EB0-A114-CA9E83183E37}" type="presParOf" srcId="{67260962-6E63-42CF-B0D6-E366BD5942B0}" destId="{E58EA41B-F620-44F4-899D-AF239E8F9E5F}" srcOrd="1" destOrd="0" presId="urn:microsoft.com/office/officeart/2005/8/layout/hierarchy1"/>
    <dgm:cxn modelId="{49A23ED7-4E8B-4867-A998-5BE891B25CEA}" type="presParOf" srcId="{E58EA41B-F620-44F4-899D-AF239E8F9E5F}" destId="{4B6AE071-988C-4E5D-8DE7-5701D292D7DB}" srcOrd="0" destOrd="0" presId="urn:microsoft.com/office/officeart/2005/8/layout/hierarchy1"/>
    <dgm:cxn modelId="{AF0B9542-A2CA-40BB-992C-04C9649000E9}" type="presParOf" srcId="{4B6AE071-988C-4E5D-8DE7-5701D292D7DB}" destId="{454CDA7F-D111-4E62-A049-5093E44E7E87}" srcOrd="0" destOrd="0" presId="urn:microsoft.com/office/officeart/2005/8/layout/hierarchy1"/>
    <dgm:cxn modelId="{142BB32C-001A-46B5-B49F-1A0D40EAA355}" type="presParOf" srcId="{4B6AE071-988C-4E5D-8DE7-5701D292D7DB}" destId="{9721991B-D97E-483D-9784-F69BA7D82EC5}" srcOrd="1" destOrd="0" presId="urn:microsoft.com/office/officeart/2005/8/layout/hierarchy1"/>
    <dgm:cxn modelId="{85E4415F-0922-4A5B-BCB5-E277B70DF536}" type="presParOf" srcId="{E58EA41B-F620-44F4-899D-AF239E8F9E5F}" destId="{5888BE14-5569-47E0-9286-D2B50CF8D077}" srcOrd="1" destOrd="0" presId="urn:microsoft.com/office/officeart/2005/8/layout/hierarchy1"/>
    <dgm:cxn modelId="{18D9CD5C-CC1D-4A5D-A348-513B693CA047}" type="presParOf" srcId="{5888BE14-5569-47E0-9286-D2B50CF8D077}" destId="{C0933438-5C34-4CEA-97F8-D25AAB23CE27}" srcOrd="0" destOrd="0" presId="urn:microsoft.com/office/officeart/2005/8/layout/hierarchy1"/>
    <dgm:cxn modelId="{87C35FC1-DB5E-455C-8411-87056E532627}" type="presParOf" srcId="{5888BE14-5569-47E0-9286-D2B50CF8D077}" destId="{16FA2B13-E400-4279-93E9-554BCF1EF21C}" srcOrd="1" destOrd="0" presId="urn:microsoft.com/office/officeart/2005/8/layout/hierarchy1"/>
    <dgm:cxn modelId="{F46D00C3-6C21-4C40-99BE-119961F62880}" type="presParOf" srcId="{16FA2B13-E400-4279-93E9-554BCF1EF21C}" destId="{0885014F-74C0-4D25-B9FC-538FE98133D5}" srcOrd="0" destOrd="0" presId="urn:microsoft.com/office/officeart/2005/8/layout/hierarchy1"/>
    <dgm:cxn modelId="{F4F9686B-9217-4D67-918D-C9455F1FDFBC}" type="presParOf" srcId="{0885014F-74C0-4D25-B9FC-538FE98133D5}" destId="{B0C5C8E6-AA61-490E-A9D6-464B7F0452F3}" srcOrd="0" destOrd="0" presId="urn:microsoft.com/office/officeart/2005/8/layout/hierarchy1"/>
    <dgm:cxn modelId="{6F0973A8-8A1A-45E1-9DD9-882DBF03E513}" type="presParOf" srcId="{0885014F-74C0-4D25-B9FC-538FE98133D5}" destId="{A08CB2B8-5216-425A-AEAD-05B789E1F92F}" srcOrd="1" destOrd="0" presId="urn:microsoft.com/office/officeart/2005/8/layout/hierarchy1"/>
    <dgm:cxn modelId="{61CA42C2-7B84-4A4C-BAB4-4887C01BB7ED}" type="presParOf" srcId="{16FA2B13-E400-4279-93E9-554BCF1EF21C}" destId="{2A75DFD7-EE75-4FB3-97A3-7A329473B6E3}" srcOrd="1" destOrd="0" presId="urn:microsoft.com/office/officeart/2005/8/layout/hierarchy1"/>
    <dgm:cxn modelId="{7255EE4B-F04F-448B-9413-538520AF1A87}" type="presParOf" srcId="{2A75DFD7-EE75-4FB3-97A3-7A329473B6E3}" destId="{95A5B92A-2A26-4934-A039-E89C1F7320B4}" srcOrd="0" destOrd="0" presId="urn:microsoft.com/office/officeart/2005/8/layout/hierarchy1"/>
    <dgm:cxn modelId="{54C3623E-7641-42BF-80CC-81C849B98D0D}" type="presParOf" srcId="{2A75DFD7-EE75-4FB3-97A3-7A329473B6E3}" destId="{F9A38530-8ACE-4A58-8FDB-9756FBC1BFBD}" srcOrd="1" destOrd="0" presId="urn:microsoft.com/office/officeart/2005/8/layout/hierarchy1"/>
    <dgm:cxn modelId="{9DDB68AA-961E-4BD5-9041-78DD484D4994}" type="presParOf" srcId="{F9A38530-8ACE-4A58-8FDB-9756FBC1BFBD}" destId="{202D4779-7E2A-438B-B31E-84EA1531F319}" srcOrd="0" destOrd="0" presId="urn:microsoft.com/office/officeart/2005/8/layout/hierarchy1"/>
    <dgm:cxn modelId="{5E2438E7-B540-4272-BCE9-032572C07D6E}" type="presParOf" srcId="{202D4779-7E2A-438B-B31E-84EA1531F319}" destId="{AE66ACA8-FD22-4210-A674-A38CB1729962}" srcOrd="0" destOrd="0" presId="urn:microsoft.com/office/officeart/2005/8/layout/hierarchy1"/>
    <dgm:cxn modelId="{67A72E99-5800-43D9-B66B-1A1F4029DF4F}" type="presParOf" srcId="{202D4779-7E2A-438B-B31E-84EA1531F319}" destId="{594BF934-0846-49DC-97E1-24919A0C53CB}" srcOrd="1" destOrd="0" presId="urn:microsoft.com/office/officeart/2005/8/layout/hierarchy1"/>
    <dgm:cxn modelId="{0C2FCDC9-461C-485E-A764-BDCA5D6E863B}" type="presParOf" srcId="{F9A38530-8ACE-4A58-8FDB-9756FBC1BFBD}" destId="{0D850ADB-142D-4B15-ACA0-DF6569C80E53}" srcOrd="1" destOrd="0" presId="urn:microsoft.com/office/officeart/2005/8/layout/hierarchy1"/>
    <dgm:cxn modelId="{9DADDFD6-0A96-4352-9222-1A87826DDE67}" type="presParOf" srcId="{0D850ADB-142D-4B15-ACA0-DF6569C80E53}" destId="{7A25505A-CF8B-4B76-8295-6B5E8EA9E0C2}" srcOrd="0" destOrd="0" presId="urn:microsoft.com/office/officeart/2005/8/layout/hierarchy1"/>
    <dgm:cxn modelId="{2C1009A4-8CF9-42A4-B11F-0A3E6DBAADA8}" type="presParOf" srcId="{0D850ADB-142D-4B15-ACA0-DF6569C80E53}" destId="{6AA75824-9DDA-4283-9FA5-6443F7DD6F51}" srcOrd="1" destOrd="0" presId="urn:microsoft.com/office/officeart/2005/8/layout/hierarchy1"/>
    <dgm:cxn modelId="{7742FA0F-4D33-455D-BDB3-38ADD9CF73B7}" type="presParOf" srcId="{6AA75824-9DDA-4283-9FA5-6443F7DD6F51}" destId="{0F2FB79F-7BB2-4624-8FAF-9738E8F893CF}" srcOrd="0" destOrd="0" presId="urn:microsoft.com/office/officeart/2005/8/layout/hierarchy1"/>
    <dgm:cxn modelId="{E14D2133-1795-4CF1-8361-8E248C6D8FE5}" type="presParOf" srcId="{0F2FB79F-7BB2-4624-8FAF-9738E8F893CF}" destId="{CB5DE2FC-B703-426D-95C6-E90131466495}" srcOrd="0" destOrd="0" presId="urn:microsoft.com/office/officeart/2005/8/layout/hierarchy1"/>
    <dgm:cxn modelId="{70C2524C-25E4-4274-A0A8-C78F8E007C87}" type="presParOf" srcId="{0F2FB79F-7BB2-4624-8FAF-9738E8F893CF}" destId="{F797F79F-E540-4B03-BB16-0D7B8E91961F}" srcOrd="1" destOrd="0" presId="urn:microsoft.com/office/officeart/2005/8/layout/hierarchy1"/>
    <dgm:cxn modelId="{02D3F94B-B3E8-4F48-860A-671CDAE85F53}" type="presParOf" srcId="{6AA75824-9DDA-4283-9FA5-6443F7DD6F51}" destId="{50DA5FFE-C46E-4C73-9FE9-4A0602F94360}" srcOrd="1" destOrd="0" presId="urn:microsoft.com/office/officeart/2005/8/layout/hierarchy1"/>
    <dgm:cxn modelId="{AD9246D1-4B74-469B-86FF-280A1A2C030C}" type="presParOf" srcId="{0D850ADB-142D-4B15-ACA0-DF6569C80E53}" destId="{AA295D93-74DD-481B-8BCF-ABE9E8C4F3B5}" srcOrd="2" destOrd="0" presId="urn:microsoft.com/office/officeart/2005/8/layout/hierarchy1"/>
    <dgm:cxn modelId="{38248F53-A97A-4E2F-862F-CFF65B757B15}" type="presParOf" srcId="{0D850ADB-142D-4B15-ACA0-DF6569C80E53}" destId="{50BBC40E-8D7A-4997-B2A7-0C6CB1156FC0}" srcOrd="3" destOrd="0" presId="urn:microsoft.com/office/officeart/2005/8/layout/hierarchy1"/>
    <dgm:cxn modelId="{7191FB3E-A251-4C98-ACD9-5E7445093000}" type="presParOf" srcId="{50BBC40E-8D7A-4997-B2A7-0C6CB1156FC0}" destId="{F5E33726-8F23-4944-B77A-4C59F4B61D91}" srcOrd="0" destOrd="0" presId="urn:microsoft.com/office/officeart/2005/8/layout/hierarchy1"/>
    <dgm:cxn modelId="{4DEBC940-03AD-489D-B645-1AB3F2802AF7}" type="presParOf" srcId="{F5E33726-8F23-4944-B77A-4C59F4B61D91}" destId="{F1082F29-1AD2-400A-9B98-FCA9426C3E0A}" srcOrd="0" destOrd="0" presId="urn:microsoft.com/office/officeart/2005/8/layout/hierarchy1"/>
    <dgm:cxn modelId="{9F2DB1AB-BA92-4D64-969C-8CDE9361B11A}" type="presParOf" srcId="{F5E33726-8F23-4944-B77A-4C59F4B61D91}" destId="{499163E0-1388-40C8-A1E2-01299E17EFB5}" srcOrd="1" destOrd="0" presId="urn:microsoft.com/office/officeart/2005/8/layout/hierarchy1"/>
    <dgm:cxn modelId="{EE61E573-5403-4351-A9DA-7E9ACC551067}" type="presParOf" srcId="{50BBC40E-8D7A-4997-B2A7-0C6CB1156FC0}" destId="{40A9B7F5-FE93-44AD-AFCE-F901E0933A6C}" srcOrd="1" destOrd="0" presId="urn:microsoft.com/office/officeart/2005/8/layout/hierarchy1"/>
    <dgm:cxn modelId="{E107E525-8678-4E21-AEEA-3EC39C3296A4}" type="presParOf" srcId="{1FE24DCE-4100-47F0-BDE6-8EDB7B80E777}" destId="{766CFFE7-E4F6-4ABD-91F8-54CB20E5C7DA}" srcOrd="1" destOrd="0" presId="urn:microsoft.com/office/officeart/2005/8/layout/hierarchy1"/>
    <dgm:cxn modelId="{02D9A19E-F89A-438A-BF3E-ECF6F91C7557}" type="presParOf" srcId="{766CFFE7-E4F6-4ABD-91F8-54CB20E5C7DA}" destId="{30D59A3F-9B21-4032-AA79-ED1214DF743D}" srcOrd="0" destOrd="0" presId="urn:microsoft.com/office/officeart/2005/8/layout/hierarchy1"/>
    <dgm:cxn modelId="{D4A33E2F-2E32-4F66-9960-265EE8A7856C}" type="presParOf" srcId="{30D59A3F-9B21-4032-AA79-ED1214DF743D}" destId="{529486E8-1EC0-4046-9E3A-1251496345F9}" srcOrd="0" destOrd="0" presId="urn:microsoft.com/office/officeart/2005/8/layout/hierarchy1"/>
    <dgm:cxn modelId="{595082B1-20CE-4163-BB8B-237E0F2AFB79}" type="presParOf" srcId="{30D59A3F-9B21-4032-AA79-ED1214DF743D}" destId="{9C64E434-54BE-4447-A238-904115094B82}" srcOrd="1" destOrd="0" presId="urn:microsoft.com/office/officeart/2005/8/layout/hierarchy1"/>
    <dgm:cxn modelId="{114AFEE4-8C2A-462E-B937-BBC33E58A0C0}" type="presParOf" srcId="{766CFFE7-E4F6-4ABD-91F8-54CB20E5C7DA}" destId="{70F406D6-DE9B-4E78-B76C-BC68AF62FDA0}" srcOrd="1" destOrd="0" presId="urn:microsoft.com/office/officeart/2005/8/layout/hierarchy1"/>
    <dgm:cxn modelId="{3FE03F84-257B-43F0-B8BA-DC3577688F9C}" type="presParOf" srcId="{70F406D6-DE9B-4E78-B76C-BC68AF62FDA0}" destId="{5A2A1CBC-9A38-4AA0-9DD2-384D6C8FC073}" srcOrd="0" destOrd="0" presId="urn:microsoft.com/office/officeart/2005/8/layout/hierarchy1"/>
    <dgm:cxn modelId="{6F13CEE1-0014-48BC-9335-59D34DCA24D7}" type="presParOf" srcId="{70F406D6-DE9B-4E78-B76C-BC68AF62FDA0}" destId="{2591208A-2BD8-4F4B-8EDF-6658F88B21ED}" srcOrd="1" destOrd="0" presId="urn:microsoft.com/office/officeart/2005/8/layout/hierarchy1"/>
    <dgm:cxn modelId="{454EA284-06A5-4FAD-9BB4-95529E7BA340}" type="presParOf" srcId="{2591208A-2BD8-4F4B-8EDF-6658F88B21ED}" destId="{AA332D87-6FBE-4A5C-B656-CEDBBE3AE4BD}" srcOrd="0" destOrd="0" presId="urn:microsoft.com/office/officeart/2005/8/layout/hierarchy1"/>
    <dgm:cxn modelId="{7B0C2946-AF07-443F-9B5B-CF4DC453C114}" type="presParOf" srcId="{AA332D87-6FBE-4A5C-B656-CEDBBE3AE4BD}" destId="{948D5661-3051-4694-BFA9-C8B62981E622}" srcOrd="0" destOrd="0" presId="urn:microsoft.com/office/officeart/2005/8/layout/hierarchy1"/>
    <dgm:cxn modelId="{DFDAE690-DEE7-46BD-A576-162D2E722DA2}" type="presParOf" srcId="{AA332D87-6FBE-4A5C-B656-CEDBBE3AE4BD}" destId="{83F79FA1-DECB-4E99-B415-453AF9DF8580}" srcOrd="1" destOrd="0" presId="urn:microsoft.com/office/officeart/2005/8/layout/hierarchy1"/>
    <dgm:cxn modelId="{EA11EE46-9347-4A13-8803-CD63D741E7C6}" type="presParOf" srcId="{2591208A-2BD8-4F4B-8EDF-6658F88B21ED}" destId="{EB42548E-A1CE-4D59-B39F-135CA319437A}" srcOrd="1" destOrd="0" presId="urn:microsoft.com/office/officeart/2005/8/layout/hierarchy1"/>
    <dgm:cxn modelId="{55B59455-148F-4EC1-A484-009767DA4BD8}" type="presParOf" srcId="{EB42548E-A1CE-4D59-B39F-135CA319437A}" destId="{FEB66A4C-D791-4728-A9F8-A15D8D39D82C}" srcOrd="0" destOrd="0" presId="urn:microsoft.com/office/officeart/2005/8/layout/hierarchy1"/>
    <dgm:cxn modelId="{28C263A1-ABFB-418A-A212-59B2E2BBEE4F}" type="presParOf" srcId="{EB42548E-A1CE-4D59-B39F-135CA319437A}" destId="{2DE8C113-CD08-4CB8-B7A4-CB8C6A0229F9}" srcOrd="1" destOrd="0" presId="urn:microsoft.com/office/officeart/2005/8/layout/hierarchy1"/>
    <dgm:cxn modelId="{34D82512-6A64-430C-8749-E2B600857B07}" type="presParOf" srcId="{2DE8C113-CD08-4CB8-B7A4-CB8C6A0229F9}" destId="{3C89621B-0FE8-4E4C-837E-672D064C965A}" srcOrd="0" destOrd="0" presId="urn:microsoft.com/office/officeart/2005/8/layout/hierarchy1"/>
    <dgm:cxn modelId="{195FD551-7FAC-45DD-88E1-89988BB60F3B}" type="presParOf" srcId="{3C89621B-0FE8-4E4C-837E-672D064C965A}" destId="{5B02EFE7-1F13-4A06-89BE-DA52C7373634}" srcOrd="0" destOrd="0" presId="urn:microsoft.com/office/officeart/2005/8/layout/hierarchy1"/>
    <dgm:cxn modelId="{9B518F7A-44FB-4C11-B127-7D988548DA83}" type="presParOf" srcId="{3C89621B-0FE8-4E4C-837E-672D064C965A}" destId="{46F07349-D9CD-499A-9082-DF1F5EE1973A}" srcOrd="1" destOrd="0" presId="urn:microsoft.com/office/officeart/2005/8/layout/hierarchy1"/>
    <dgm:cxn modelId="{A54BCF1D-6100-41F8-8DEF-FF5F6F222C43}" type="presParOf" srcId="{2DE8C113-CD08-4CB8-B7A4-CB8C6A0229F9}" destId="{3ACF03DB-021A-49C2-80D6-D893B05249EE}" srcOrd="1" destOrd="0" presId="urn:microsoft.com/office/officeart/2005/8/layout/hierarchy1"/>
    <dgm:cxn modelId="{CA69214D-CDF0-4368-B2C6-6ABD8BFC8CFA}" type="presParOf" srcId="{3ACF03DB-021A-49C2-80D6-D893B05249EE}" destId="{E8D53C67-252D-4225-9310-852A86533EDA}" srcOrd="0" destOrd="0" presId="urn:microsoft.com/office/officeart/2005/8/layout/hierarchy1"/>
    <dgm:cxn modelId="{16B7390B-E86F-4533-8D55-E30D7259AE01}" type="presParOf" srcId="{3ACF03DB-021A-49C2-80D6-D893B05249EE}" destId="{FBCD128D-7071-4982-B2CE-D7B59CE1829A}" srcOrd="1" destOrd="0" presId="urn:microsoft.com/office/officeart/2005/8/layout/hierarchy1"/>
    <dgm:cxn modelId="{F217FBBF-B44A-4A54-8001-D7F83F76A815}" type="presParOf" srcId="{FBCD128D-7071-4982-B2CE-D7B59CE1829A}" destId="{C176B270-B4A4-463E-BFF6-847C07DE083E}" srcOrd="0" destOrd="0" presId="urn:microsoft.com/office/officeart/2005/8/layout/hierarchy1"/>
    <dgm:cxn modelId="{ACE3A1EB-C0E7-464F-828A-DE4A283A6089}" type="presParOf" srcId="{C176B270-B4A4-463E-BFF6-847C07DE083E}" destId="{AC1E212A-EBCA-4FB8-BE2D-0713AB7C271F}" srcOrd="0" destOrd="0" presId="urn:microsoft.com/office/officeart/2005/8/layout/hierarchy1"/>
    <dgm:cxn modelId="{91907438-E9FD-486E-BE15-2486685476C0}" type="presParOf" srcId="{C176B270-B4A4-463E-BFF6-847C07DE083E}" destId="{9FDA21BC-50DF-4B38-8208-232905FFF6A4}" srcOrd="1" destOrd="0" presId="urn:microsoft.com/office/officeart/2005/8/layout/hierarchy1"/>
    <dgm:cxn modelId="{EF89E79D-85E6-4149-A443-5EDB3B909217}" type="presParOf" srcId="{FBCD128D-7071-4982-B2CE-D7B59CE1829A}" destId="{74B0CEC7-DEA8-48D7-AF5F-9300837EFA64}" srcOrd="1" destOrd="0" presId="urn:microsoft.com/office/officeart/2005/8/layout/hierarchy1"/>
    <dgm:cxn modelId="{CA6CA6AA-54AD-434A-B43A-FBDE10A2FA39}" type="presParOf" srcId="{74B0CEC7-DEA8-48D7-AF5F-9300837EFA64}" destId="{9196F7AC-16AF-4A34-A8AA-118A5F9C8E93}" srcOrd="0" destOrd="0" presId="urn:microsoft.com/office/officeart/2005/8/layout/hierarchy1"/>
    <dgm:cxn modelId="{EE27F49E-6218-4DC0-80BB-8F734D25A2DB}" type="presParOf" srcId="{74B0CEC7-DEA8-48D7-AF5F-9300837EFA64}" destId="{C0A3DAAB-B3A7-4631-A088-9DFE1E6548AA}" srcOrd="1" destOrd="0" presId="urn:microsoft.com/office/officeart/2005/8/layout/hierarchy1"/>
    <dgm:cxn modelId="{26486D7E-3C92-4156-AC4C-9652D82F3903}" type="presParOf" srcId="{C0A3DAAB-B3A7-4631-A088-9DFE1E6548AA}" destId="{209E52AF-DB1A-4584-84BE-C5DB1A86AACE}" srcOrd="0" destOrd="0" presId="urn:microsoft.com/office/officeart/2005/8/layout/hierarchy1"/>
    <dgm:cxn modelId="{8DA6E586-A261-4CD4-8194-57A39631739C}" type="presParOf" srcId="{209E52AF-DB1A-4584-84BE-C5DB1A86AACE}" destId="{4E4C0B88-7EF3-44E8-8002-0051EA68F3C7}" srcOrd="0" destOrd="0" presId="urn:microsoft.com/office/officeart/2005/8/layout/hierarchy1"/>
    <dgm:cxn modelId="{D07385B1-B6C9-44A4-B804-283415C0922D}" type="presParOf" srcId="{209E52AF-DB1A-4584-84BE-C5DB1A86AACE}" destId="{53AE42E9-E2B2-41DE-A7B4-7AB8AA3599B8}" srcOrd="1" destOrd="0" presId="urn:microsoft.com/office/officeart/2005/8/layout/hierarchy1"/>
    <dgm:cxn modelId="{832E75D6-A9A3-4500-990B-784334E7C5CB}" type="presParOf" srcId="{C0A3DAAB-B3A7-4631-A088-9DFE1E6548AA}" destId="{FBC00CE6-60A1-4378-8476-2C034D06D350}" srcOrd="1" destOrd="0" presId="urn:microsoft.com/office/officeart/2005/8/layout/hierarchy1"/>
    <dgm:cxn modelId="{F335844F-D847-4F42-932D-A546773197BE}" type="presParOf" srcId="{74B0CEC7-DEA8-48D7-AF5F-9300837EFA64}" destId="{9F235004-5D5E-4A9C-B189-1D35F2538D03}" srcOrd="2" destOrd="0" presId="urn:microsoft.com/office/officeart/2005/8/layout/hierarchy1"/>
    <dgm:cxn modelId="{D2B3198A-DC2A-440F-AF7F-1FD37301FD0D}" type="presParOf" srcId="{74B0CEC7-DEA8-48D7-AF5F-9300837EFA64}" destId="{652BCB1F-1577-4FA6-BF75-B06ECDFA42CD}" srcOrd="3" destOrd="0" presId="urn:microsoft.com/office/officeart/2005/8/layout/hierarchy1"/>
    <dgm:cxn modelId="{F753B7B2-F629-44DB-B086-97615875B5F6}" type="presParOf" srcId="{652BCB1F-1577-4FA6-BF75-B06ECDFA42CD}" destId="{DC0B7161-AFC5-4901-A2A1-ECECDA73FAE5}" srcOrd="0" destOrd="0" presId="urn:microsoft.com/office/officeart/2005/8/layout/hierarchy1"/>
    <dgm:cxn modelId="{D9C2163D-432D-4ECB-B076-6536B75166B0}" type="presParOf" srcId="{DC0B7161-AFC5-4901-A2A1-ECECDA73FAE5}" destId="{4CBC866B-1B9D-470F-906E-D515C28A216A}" srcOrd="0" destOrd="0" presId="urn:microsoft.com/office/officeart/2005/8/layout/hierarchy1"/>
    <dgm:cxn modelId="{78E17866-B99F-4DAD-9E9F-3C31B5840C20}" type="presParOf" srcId="{DC0B7161-AFC5-4901-A2A1-ECECDA73FAE5}" destId="{7C53647A-F2A0-46F3-8296-EFB7083C4187}" srcOrd="1" destOrd="0" presId="urn:microsoft.com/office/officeart/2005/8/layout/hierarchy1"/>
    <dgm:cxn modelId="{22B1F33B-6C14-4A9C-BF81-291B28C0C516}" type="presParOf" srcId="{652BCB1F-1577-4FA6-BF75-B06ECDFA42CD}" destId="{741D3011-0099-4485-8BD9-AEA78BF69E16}" srcOrd="1" destOrd="0" presId="urn:microsoft.com/office/officeart/2005/8/layout/hierarchy1"/>
    <dgm:cxn modelId="{4B4178BF-C17A-41B7-A3A4-01710845CAA1}" type="presParOf" srcId="{70F406D6-DE9B-4E78-B76C-BC68AF62FDA0}" destId="{8A16F31B-8121-4181-A559-6E92C4711EC5}" srcOrd="2" destOrd="0" presId="urn:microsoft.com/office/officeart/2005/8/layout/hierarchy1"/>
    <dgm:cxn modelId="{2BDBDFF9-29E7-4DFD-9690-1578DBC6265D}" type="presParOf" srcId="{70F406D6-DE9B-4E78-B76C-BC68AF62FDA0}" destId="{C4961045-0C24-412A-A0B5-769371CBCB72}" srcOrd="3" destOrd="0" presId="urn:microsoft.com/office/officeart/2005/8/layout/hierarchy1"/>
    <dgm:cxn modelId="{78E6D5DA-DDE8-44F0-B963-2E52C1069084}" type="presParOf" srcId="{C4961045-0C24-412A-A0B5-769371CBCB72}" destId="{4AEDC5FC-7B4A-4D9B-9413-D5B820211D35}" srcOrd="0" destOrd="0" presId="urn:microsoft.com/office/officeart/2005/8/layout/hierarchy1"/>
    <dgm:cxn modelId="{F2AC996D-542B-4184-913E-11CA1BFA89F5}" type="presParOf" srcId="{4AEDC5FC-7B4A-4D9B-9413-D5B820211D35}" destId="{F40903EE-0EC5-4993-AB2C-F1642BA36143}" srcOrd="0" destOrd="0" presId="urn:microsoft.com/office/officeart/2005/8/layout/hierarchy1"/>
    <dgm:cxn modelId="{703AE125-35A4-4556-AC1D-B63CAE5186FA}" type="presParOf" srcId="{4AEDC5FC-7B4A-4D9B-9413-D5B820211D35}" destId="{CA69E35C-D190-4FF4-98CB-B70A61E894DB}" srcOrd="1" destOrd="0" presId="urn:microsoft.com/office/officeart/2005/8/layout/hierarchy1"/>
    <dgm:cxn modelId="{1CE6D835-4961-43E5-9437-8A23F8BF2EBE}" type="presParOf" srcId="{C4961045-0C24-412A-A0B5-769371CBCB72}" destId="{A3CEB174-4B6E-475C-895D-50BB4ECA76A4}" srcOrd="1" destOrd="0" presId="urn:microsoft.com/office/officeart/2005/8/layout/hierarchy1"/>
    <dgm:cxn modelId="{012762D1-16FC-47D1-9E97-F7409E59DA69}" type="presParOf" srcId="{A3CEB174-4B6E-475C-895D-50BB4ECA76A4}" destId="{272E08AC-39D0-41C8-98B4-B004F2700495}" srcOrd="0" destOrd="0" presId="urn:microsoft.com/office/officeart/2005/8/layout/hierarchy1"/>
    <dgm:cxn modelId="{F6273726-C06D-48D5-898A-F65EE8BF1AE7}" type="presParOf" srcId="{A3CEB174-4B6E-475C-895D-50BB4ECA76A4}" destId="{D9B2DA76-B94A-4B3B-A9D9-7A0EC1C4D7AC}" srcOrd="1" destOrd="0" presId="urn:microsoft.com/office/officeart/2005/8/layout/hierarchy1"/>
    <dgm:cxn modelId="{51081A53-4937-42F0-80C5-B6576704BAD8}" type="presParOf" srcId="{D9B2DA76-B94A-4B3B-A9D9-7A0EC1C4D7AC}" destId="{5108CE43-2AE4-48D0-8AD1-D51683C75356}" srcOrd="0" destOrd="0" presId="urn:microsoft.com/office/officeart/2005/8/layout/hierarchy1"/>
    <dgm:cxn modelId="{B6AF1E9D-5BF5-4641-8C4C-40825EBDB8FE}" type="presParOf" srcId="{5108CE43-2AE4-48D0-8AD1-D51683C75356}" destId="{2817628D-1598-4B5C-ADC8-2B0507FA1BA3}" srcOrd="0" destOrd="0" presId="urn:microsoft.com/office/officeart/2005/8/layout/hierarchy1"/>
    <dgm:cxn modelId="{5115390A-C418-4D2C-9279-1848EEF6EA13}" type="presParOf" srcId="{5108CE43-2AE4-48D0-8AD1-D51683C75356}" destId="{399897B2-0652-4754-987A-D97CC7AFE7E5}" srcOrd="1" destOrd="0" presId="urn:microsoft.com/office/officeart/2005/8/layout/hierarchy1"/>
    <dgm:cxn modelId="{78B8A71C-69FD-4905-A593-03B4BE128A6C}" type="presParOf" srcId="{D9B2DA76-B94A-4B3B-A9D9-7A0EC1C4D7AC}" destId="{965F69F8-5BCC-4F54-9304-042D0BF3D0B0}" srcOrd="1" destOrd="0" presId="urn:microsoft.com/office/officeart/2005/8/layout/hierarchy1"/>
    <dgm:cxn modelId="{859E3410-FFE2-4FF7-8999-5EF83A957085}" type="presParOf" srcId="{965F69F8-5BCC-4F54-9304-042D0BF3D0B0}" destId="{8107A76A-957F-4649-BC6F-A9D126E9918C}" srcOrd="0" destOrd="0" presId="urn:microsoft.com/office/officeart/2005/8/layout/hierarchy1"/>
    <dgm:cxn modelId="{1B4F04A3-3D24-472E-A026-6ED9476E09AE}" type="presParOf" srcId="{965F69F8-5BCC-4F54-9304-042D0BF3D0B0}" destId="{5F2AC8DE-047A-4E25-87D0-8F5105509B35}" srcOrd="1" destOrd="0" presId="urn:microsoft.com/office/officeart/2005/8/layout/hierarchy1"/>
    <dgm:cxn modelId="{9370F5C5-B7FA-4D03-AB27-F42B44BD3E5B}" type="presParOf" srcId="{5F2AC8DE-047A-4E25-87D0-8F5105509B35}" destId="{C20384DC-35CD-425D-9630-D712CFBA5A23}" srcOrd="0" destOrd="0" presId="urn:microsoft.com/office/officeart/2005/8/layout/hierarchy1"/>
    <dgm:cxn modelId="{5E893A67-D388-47F5-AAE1-CC9CE38299AB}" type="presParOf" srcId="{C20384DC-35CD-425D-9630-D712CFBA5A23}" destId="{13E82DD5-A941-429C-B91D-980ECAA3089D}" srcOrd="0" destOrd="0" presId="urn:microsoft.com/office/officeart/2005/8/layout/hierarchy1"/>
    <dgm:cxn modelId="{7568C078-2968-4B6A-80FD-F99BB4E8F6C1}" type="presParOf" srcId="{C20384DC-35CD-425D-9630-D712CFBA5A23}" destId="{F26EB8B4-9FC9-4ADE-A13B-2641B2839679}" srcOrd="1" destOrd="0" presId="urn:microsoft.com/office/officeart/2005/8/layout/hierarchy1"/>
    <dgm:cxn modelId="{12421F42-7581-4D80-8D3F-6897D72DE81E}" type="presParOf" srcId="{5F2AC8DE-047A-4E25-87D0-8F5105509B35}" destId="{236E970F-BF27-46F9-B495-099EC95D28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6D639-61DF-4B15-BA0D-0BD240C844A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903F921-69D0-43F5-A8C1-C60EC9603461}">
      <dgm:prSet phldrT="[Text]" custT="1"/>
      <dgm:spPr/>
      <dgm:t>
        <a:bodyPr/>
        <a:lstStyle/>
        <a:p>
          <a:r>
            <a:rPr lang="en-US" sz="800" b="1" dirty="0" smtClean="0"/>
            <a:t>Double exponential smoothing</a:t>
          </a:r>
          <a:endParaRPr lang="en-US" sz="800" b="1" dirty="0"/>
        </a:p>
      </dgm:t>
    </dgm:pt>
    <dgm:pt modelId="{C0EF6242-095A-4685-BEB4-05725292040A}" type="parTrans" cxnId="{0EB8C1D3-379F-43F6-8185-BF1FEEAF3BA7}">
      <dgm:prSet/>
      <dgm:spPr/>
      <dgm:t>
        <a:bodyPr/>
        <a:lstStyle/>
        <a:p>
          <a:endParaRPr lang="en-US"/>
        </a:p>
      </dgm:t>
    </dgm:pt>
    <dgm:pt modelId="{9687CF10-F33D-40A8-8DAB-80B9D8DF1DA7}" type="sibTrans" cxnId="{0EB8C1D3-379F-43F6-8185-BF1FEEAF3BA7}">
      <dgm:prSet/>
      <dgm:spPr/>
      <dgm:t>
        <a:bodyPr/>
        <a:lstStyle/>
        <a:p>
          <a:endParaRPr lang="en-US"/>
        </a:p>
      </dgm:t>
    </dgm:pt>
    <dgm:pt modelId="{2ABF713C-80C0-4F33-99FB-A16B2EE7245B}">
      <dgm:prSet phldrT="[Text]" custT="1"/>
      <dgm:spPr/>
      <dgm:t>
        <a:bodyPr/>
        <a:lstStyle/>
        <a:p>
          <a:r>
            <a:rPr lang="en-US" sz="800" b="1" dirty="0" smtClean="0"/>
            <a:t>Alpha is below .7</a:t>
          </a:r>
          <a:endParaRPr lang="en-US" sz="800" b="1" dirty="0"/>
        </a:p>
      </dgm:t>
    </dgm:pt>
    <dgm:pt modelId="{5DD91C15-8B59-4F7F-9F2F-F8C980947DC4}" type="parTrans" cxnId="{2C00B4D7-3EF2-4563-802D-21ECCF0D7A63}">
      <dgm:prSet/>
      <dgm:spPr/>
      <dgm:t>
        <a:bodyPr/>
        <a:lstStyle/>
        <a:p>
          <a:endParaRPr lang="en-US"/>
        </a:p>
      </dgm:t>
    </dgm:pt>
    <dgm:pt modelId="{D90D5BB7-5651-4634-9AED-B4650C09A986}" type="sibTrans" cxnId="{2C00B4D7-3EF2-4563-802D-21ECCF0D7A63}">
      <dgm:prSet/>
      <dgm:spPr/>
      <dgm:t>
        <a:bodyPr/>
        <a:lstStyle/>
        <a:p>
          <a:endParaRPr lang="en-US"/>
        </a:p>
      </dgm:t>
    </dgm:pt>
    <dgm:pt modelId="{83F98C2E-8487-4FBD-8D03-0F17CBBCC410}">
      <dgm:prSet phldrT="[Text]" custT="1"/>
      <dgm:spPr/>
      <dgm:t>
        <a:bodyPr/>
        <a:lstStyle/>
        <a:p>
          <a:r>
            <a:rPr lang="en-US" sz="800" b="1" dirty="0" smtClean="0"/>
            <a:t>Trend &amp; Seasonality pattern –find s(t) and b(t) and error terms . Find the beta with the minimum variance of error.</a:t>
          </a:r>
          <a:endParaRPr lang="en-US" sz="800" b="1" dirty="0"/>
        </a:p>
      </dgm:t>
    </dgm:pt>
    <dgm:pt modelId="{634CF930-DB6C-404B-A58E-CA7523079B7F}" type="parTrans" cxnId="{5DE88748-1EFC-41A7-9FB2-178086639CEE}">
      <dgm:prSet/>
      <dgm:spPr/>
      <dgm:t>
        <a:bodyPr/>
        <a:lstStyle/>
        <a:p>
          <a:endParaRPr lang="en-US"/>
        </a:p>
      </dgm:t>
    </dgm:pt>
    <dgm:pt modelId="{9B7B7D00-6F68-4B40-9E24-7DDBF0872D24}" type="sibTrans" cxnId="{5DE88748-1EFC-41A7-9FB2-178086639CEE}">
      <dgm:prSet/>
      <dgm:spPr/>
      <dgm:t>
        <a:bodyPr/>
        <a:lstStyle/>
        <a:p>
          <a:endParaRPr lang="en-US"/>
        </a:p>
      </dgm:t>
    </dgm:pt>
    <dgm:pt modelId="{DAE78EE1-58EB-46B7-92C5-9C6BAA192AEE}">
      <dgm:prSet phldrT="[Text]" custT="1"/>
      <dgm:spPr/>
      <dgm:t>
        <a:bodyPr/>
        <a:lstStyle/>
        <a:p>
          <a:r>
            <a:rPr lang="en-US" sz="800" b="1" dirty="0" smtClean="0"/>
            <a:t>Check if the error ACF follows a decaying pattern</a:t>
          </a:r>
          <a:endParaRPr lang="en-US" sz="800" b="1" dirty="0"/>
        </a:p>
      </dgm:t>
    </dgm:pt>
    <dgm:pt modelId="{57976118-4874-4765-8D85-50580C50849E}" type="parTrans" cxnId="{55A35246-BE6D-464B-B209-2E50C12B156F}">
      <dgm:prSet/>
      <dgm:spPr/>
      <dgm:t>
        <a:bodyPr/>
        <a:lstStyle/>
        <a:p>
          <a:endParaRPr lang="en-US"/>
        </a:p>
      </dgm:t>
    </dgm:pt>
    <dgm:pt modelId="{C3A63FBA-204C-4495-9BBC-AC6ECED14EF2}" type="sibTrans" cxnId="{55A35246-BE6D-464B-B209-2E50C12B156F}">
      <dgm:prSet/>
      <dgm:spPr/>
      <dgm:t>
        <a:bodyPr/>
        <a:lstStyle/>
        <a:p>
          <a:endParaRPr lang="en-US"/>
        </a:p>
      </dgm:t>
    </dgm:pt>
    <dgm:pt modelId="{98A6449D-0AB3-4A43-BDF0-513FC0C23E3A}">
      <dgm:prSet phldrT="[Text]" custT="1"/>
      <dgm:spPr/>
      <dgm:t>
        <a:bodyPr/>
        <a:lstStyle/>
        <a:p>
          <a:r>
            <a:rPr lang="en-US" sz="800" b="1" dirty="0" smtClean="0"/>
            <a:t>If yes, then predict the forecast for next 3 months/quarters</a:t>
          </a:r>
          <a:endParaRPr lang="en-US" sz="800" b="1" dirty="0"/>
        </a:p>
      </dgm:t>
    </dgm:pt>
    <dgm:pt modelId="{133A14D1-AADF-4747-AEA8-A6E76682D548}" type="parTrans" cxnId="{A190A816-45F4-4B46-BA32-AB46BCF8605F}">
      <dgm:prSet/>
      <dgm:spPr/>
      <dgm:t>
        <a:bodyPr/>
        <a:lstStyle/>
        <a:p>
          <a:endParaRPr lang="en-IN"/>
        </a:p>
      </dgm:t>
    </dgm:pt>
    <dgm:pt modelId="{52995C37-6E88-4890-90E5-74B6FC923DC2}" type="sibTrans" cxnId="{A190A816-45F4-4B46-BA32-AB46BCF8605F}">
      <dgm:prSet/>
      <dgm:spPr/>
      <dgm:t>
        <a:bodyPr/>
        <a:lstStyle/>
        <a:p>
          <a:endParaRPr lang="en-IN"/>
        </a:p>
      </dgm:t>
    </dgm:pt>
    <dgm:pt modelId="{2B1324D7-7F11-4AF8-B606-70090E6D5804}">
      <dgm:prSet phldrT="[Text]" custT="1"/>
      <dgm:spPr/>
      <dgm:t>
        <a:bodyPr/>
        <a:lstStyle/>
        <a:p>
          <a:r>
            <a:rPr lang="en-US" sz="800" b="1" dirty="0" smtClean="0"/>
            <a:t>If no then go to triple exponential smoothing</a:t>
          </a:r>
          <a:endParaRPr lang="en-US" sz="800" b="1" dirty="0"/>
        </a:p>
      </dgm:t>
    </dgm:pt>
    <dgm:pt modelId="{9206003B-EF6E-44CA-A296-95561D55CCF1}" type="parTrans" cxnId="{D6134893-CE80-4D4B-95AC-7B5E989D8095}">
      <dgm:prSet/>
      <dgm:spPr/>
      <dgm:t>
        <a:bodyPr/>
        <a:lstStyle/>
        <a:p>
          <a:endParaRPr lang="en-IN"/>
        </a:p>
      </dgm:t>
    </dgm:pt>
    <dgm:pt modelId="{C42DBB8D-AA09-4F47-89BC-9E6FC4AA853F}" type="sibTrans" cxnId="{D6134893-CE80-4D4B-95AC-7B5E989D8095}">
      <dgm:prSet/>
      <dgm:spPr/>
      <dgm:t>
        <a:bodyPr/>
        <a:lstStyle/>
        <a:p>
          <a:endParaRPr lang="en-IN"/>
        </a:p>
      </dgm:t>
    </dgm:pt>
    <dgm:pt modelId="{5E8C956A-89FD-46CC-A656-A186CC16E7A0}">
      <dgm:prSet phldrT="[Text]" custT="1"/>
      <dgm:spPr/>
      <dgm:t>
        <a:bodyPr/>
        <a:lstStyle/>
        <a:p>
          <a:r>
            <a:rPr lang="en-US" sz="800" b="1" dirty="0" smtClean="0"/>
            <a:t>Find the </a:t>
          </a:r>
          <a:r>
            <a:rPr lang="en-US" sz="800" b="1" dirty="0" err="1" smtClean="0"/>
            <a:t>cyclicity</a:t>
          </a:r>
          <a:r>
            <a:rPr lang="en-US" sz="800" b="1" dirty="0" smtClean="0"/>
            <a:t> and seasonality</a:t>
          </a:r>
          <a:endParaRPr lang="en-US" sz="800" b="1" dirty="0"/>
        </a:p>
      </dgm:t>
    </dgm:pt>
    <dgm:pt modelId="{2C854AE3-9E89-477E-89CF-A92020561C8B}" type="parTrans" cxnId="{EDA4B6B3-E199-4989-8E38-01E5D2A2F29A}">
      <dgm:prSet/>
      <dgm:spPr/>
      <dgm:t>
        <a:bodyPr/>
        <a:lstStyle/>
        <a:p>
          <a:endParaRPr lang="en-IN"/>
        </a:p>
      </dgm:t>
    </dgm:pt>
    <dgm:pt modelId="{89835A67-C507-4B94-B222-5C54B79E8322}" type="sibTrans" cxnId="{EDA4B6B3-E199-4989-8E38-01E5D2A2F29A}">
      <dgm:prSet/>
      <dgm:spPr/>
      <dgm:t>
        <a:bodyPr/>
        <a:lstStyle/>
        <a:p>
          <a:endParaRPr lang="en-IN"/>
        </a:p>
      </dgm:t>
    </dgm:pt>
    <dgm:pt modelId="{DB1033AB-5313-4DEF-8892-FC6C8C018EC6}">
      <dgm:prSet phldrT="[Text]" custT="1"/>
      <dgm:spPr/>
      <dgm:t>
        <a:bodyPr/>
        <a:lstStyle/>
        <a:p>
          <a:r>
            <a:rPr lang="en-US" sz="800" b="1" dirty="0" smtClean="0"/>
            <a:t>Triple exponential smoothing</a:t>
          </a:r>
          <a:endParaRPr lang="en-US" sz="800" b="1" dirty="0"/>
        </a:p>
      </dgm:t>
    </dgm:pt>
    <dgm:pt modelId="{22FFDC20-5E8C-45DD-A35A-8DA63942DE44}" type="parTrans" cxnId="{5F51E9C9-C9E8-4207-9392-13D1B591A243}">
      <dgm:prSet/>
      <dgm:spPr/>
      <dgm:t>
        <a:bodyPr/>
        <a:lstStyle/>
        <a:p>
          <a:endParaRPr lang="en-IN"/>
        </a:p>
      </dgm:t>
    </dgm:pt>
    <dgm:pt modelId="{BBFCC194-0D7F-477A-84CE-A8D92DB4E42A}" type="sibTrans" cxnId="{5F51E9C9-C9E8-4207-9392-13D1B591A243}">
      <dgm:prSet/>
      <dgm:spPr/>
      <dgm:t>
        <a:bodyPr/>
        <a:lstStyle/>
        <a:p>
          <a:endParaRPr lang="en-IN"/>
        </a:p>
      </dgm:t>
    </dgm:pt>
    <dgm:pt modelId="{A7EFD164-DFA8-4666-814E-DB694B3B80D2}">
      <dgm:prSet phldrT="[Text]" custT="1"/>
      <dgm:spPr/>
      <dgm:t>
        <a:bodyPr/>
        <a:lstStyle/>
        <a:p>
          <a:r>
            <a:rPr lang="en-US" sz="800" b="1" dirty="0" smtClean="0"/>
            <a:t>Check for the error terms. Find the L at which the variance of the error is minimum</a:t>
          </a:r>
          <a:endParaRPr lang="en-US" sz="800" b="1" dirty="0"/>
        </a:p>
      </dgm:t>
    </dgm:pt>
    <dgm:pt modelId="{0163364C-4BAC-440F-AD0D-5DDE75B2EA28}" type="parTrans" cxnId="{13DEC510-0FF3-4507-AF51-5CA592D26BE4}">
      <dgm:prSet/>
      <dgm:spPr/>
      <dgm:t>
        <a:bodyPr/>
        <a:lstStyle/>
        <a:p>
          <a:endParaRPr lang="en-IN"/>
        </a:p>
      </dgm:t>
    </dgm:pt>
    <dgm:pt modelId="{15A6CF5D-0878-4F90-B3DC-33DF1D892AC9}" type="sibTrans" cxnId="{13DEC510-0FF3-4507-AF51-5CA592D26BE4}">
      <dgm:prSet/>
      <dgm:spPr/>
      <dgm:t>
        <a:bodyPr/>
        <a:lstStyle/>
        <a:p>
          <a:endParaRPr lang="en-IN"/>
        </a:p>
      </dgm:t>
    </dgm:pt>
    <dgm:pt modelId="{1FE24DCE-4100-47F0-BDE6-8EDB7B80E777}" type="pres">
      <dgm:prSet presAssocID="{9A46D639-61DF-4B15-BA0D-0BD240C844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6CFFE7-E4F6-4ABD-91F8-54CB20E5C7DA}" type="pres">
      <dgm:prSet presAssocID="{2ABF713C-80C0-4F33-99FB-A16B2EE7245B}" presName="hierRoot1" presStyleCnt="0"/>
      <dgm:spPr/>
      <dgm:t>
        <a:bodyPr/>
        <a:lstStyle/>
        <a:p>
          <a:endParaRPr lang="en-IN"/>
        </a:p>
      </dgm:t>
    </dgm:pt>
    <dgm:pt modelId="{30D59A3F-9B21-4032-AA79-ED1214DF743D}" type="pres">
      <dgm:prSet presAssocID="{2ABF713C-80C0-4F33-99FB-A16B2EE7245B}" presName="composite" presStyleCnt="0"/>
      <dgm:spPr/>
      <dgm:t>
        <a:bodyPr/>
        <a:lstStyle/>
        <a:p>
          <a:endParaRPr lang="en-IN"/>
        </a:p>
      </dgm:t>
    </dgm:pt>
    <dgm:pt modelId="{529486E8-1EC0-4046-9E3A-1251496345F9}" type="pres">
      <dgm:prSet presAssocID="{2ABF713C-80C0-4F33-99FB-A16B2EE7245B}" presName="background" presStyleLbl="node0" presStyleIdx="0" presStyleCnt="1"/>
      <dgm:spPr/>
      <dgm:t>
        <a:bodyPr/>
        <a:lstStyle/>
        <a:p>
          <a:endParaRPr lang="en-IN"/>
        </a:p>
      </dgm:t>
    </dgm:pt>
    <dgm:pt modelId="{9C64E434-54BE-4447-A238-904115094B82}" type="pres">
      <dgm:prSet presAssocID="{2ABF713C-80C0-4F33-99FB-A16B2EE7245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0F406D6-DE9B-4E78-B76C-BC68AF62FDA0}" type="pres">
      <dgm:prSet presAssocID="{2ABF713C-80C0-4F33-99FB-A16B2EE7245B}" presName="hierChild2" presStyleCnt="0"/>
      <dgm:spPr/>
      <dgm:t>
        <a:bodyPr/>
        <a:lstStyle/>
        <a:p>
          <a:endParaRPr lang="en-IN"/>
        </a:p>
      </dgm:t>
    </dgm:pt>
    <dgm:pt modelId="{5A2A1CBC-9A38-4AA0-9DD2-384D6C8FC073}" type="pres">
      <dgm:prSet presAssocID="{C0EF6242-095A-4685-BEB4-05725292040A}" presName="Name10" presStyleLbl="parChTrans1D2" presStyleIdx="0" presStyleCnt="2"/>
      <dgm:spPr/>
      <dgm:t>
        <a:bodyPr/>
        <a:lstStyle/>
        <a:p>
          <a:endParaRPr lang="en-IN"/>
        </a:p>
      </dgm:t>
    </dgm:pt>
    <dgm:pt modelId="{2591208A-2BD8-4F4B-8EDF-6658F88B21ED}" type="pres">
      <dgm:prSet presAssocID="{A903F921-69D0-43F5-A8C1-C60EC9603461}" presName="hierRoot2" presStyleCnt="0"/>
      <dgm:spPr/>
      <dgm:t>
        <a:bodyPr/>
        <a:lstStyle/>
        <a:p>
          <a:endParaRPr lang="en-IN"/>
        </a:p>
      </dgm:t>
    </dgm:pt>
    <dgm:pt modelId="{AA332D87-6FBE-4A5C-B656-CEDBBE3AE4BD}" type="pres">
      <dgm:prSet presAssocID="{A903F921-69D0-43F5-A8C1-C60EC9603461}" presName="composite2" presStyleCnt="0"/>
      <dgm:spPr/>
      <dgm:t>
        <a:bodyPr/>
        <a:lstStyle/>
        <a:p>
          <a:endParaRPr lang="en-IN"/>
        </a:p>
      </dgm:t>
    </dgm:pt>
    <dgm:pt modelId="{948D5661-3051-4694-BFA9-C8B62981E622}" type="pres">
      <dgm:prSet presAssocID="{A903F921-69D0-43F5-A8C1-C60EC9603461}" presName="background2" presStyleLbl="node2" presStyleIdx="0" presStyleCnt="2"/>
      <dgm:spPr/>
      <dgm:t>
        <a:bodyPr/>
        <a:lstStyle/>
        <a:p>
          <a:endParaRPr lang="en-IN"/>
        </a:p>
      </dgm:t>
    </dgm:pt>
    <dgm:pt modelId="{83F79FA1-DECB-4E99-B415-453AF9DF8580}" type="pres">
      <dgm:prSet presAssocID="{A903F921-69D0-43F5-A8C1-C60EC960346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B42548E-A1CE-4D59-B39F-135CA319437A}" type="pres">
      <dgm:prSet presAssocID="{A903F921-69D0-43F5-A8C1-C60EC9603461}" presName="hierChild3" presStyleCnt="0"/>
      <dgm:spPr/>
      <dgm:t>
        <a:bodyPr/>
        <a:lstStyle/>
        <a:p>
          <a:endParaRPr lang="en-IN"/>
        </a:p>
      </dgm:t>
    </dgm:pt>
    <dgm:pt modelId="{FEB66A4C-D791-4728-A9F8-A15D8D39D82C}" type="pres">
      <dgm:prSet presAssocID="{634CF930-DB6C-404B-A58E-CA7523079B7F}" presName="Name17" presStyleLbl="parChTrans1D3" presStyleIdx="0" presStyleCnt="2"/>
      <dgm:spPr/>
      <dgm:t>
        <a:bodyPr/>
        <a:lstStyle/>
        <a:p>
          <a:endParaRPr lang="en-IN"/>
        </a:p>
      </dgm:t>
    </dgm:pt>
    <dgm:pt modelId="{2DE8C113-CD08-4CB8-B7A4-CB8C6A0229F9}" type="pres">
      <dgm:prSet presAssocID="{83F98C2E-8487-4FBD-8D03-0F17CBBCC410}" presName="hierRoot3" presStyleCnt="0"/>
      <dgm:spPr/>
      <dgm:t>
        <a:bodyPr/>
        <a:lstStyle/>
        <a:p>
          <a:endParaRPr lang="en-IN"/>
        </a:p>
      </dgm:t>
    </dgm:pt>
    <dgm:pt modelId="{3C89621B-0FE8-4E4C-837E-672D064C965A}" type="pres">
      <dgm:prSet presAssocID="{83F98C2E-8487-4FBD-8D03-0F17CBBCC410}" presName="composite3" presStyleCnt="0"/>
      <dgm:spPr/>
      <dgm:t>
        <a:bodyPr/>
        <a:lstStyle/>
        <a:p>
          <a:endParaRPr lang="en-IN"/>
        </a:p>
      </dgm:t>
    </dgm:pt>
    <dgm:pt modelId="{5B02EFE7-1F13-4A06-89BE-DA52C7373634}" type="pres">
      <dgm:prSet presAssocID="{83F98C2E-8487-4FBD-8D03-0F17CBBCC410}" presName="background3" presStyleLbl="node3" presStyleIdx="0" presStyleCnt="2"/>
      <dgm:spPr/>
      <dgm:t>
        <a:bodyPr/>
        <a:lstStyle/>
        <a:p>
          <a:endParaRPr lang="en-IN"/>
        </a:p>
      </dgm:t>
    </dgm:pt>
    <dgm:pt modelId="{46F07349-D9CD-499A-9082-DF1F5EE1973A}" type="pres">
      <dgm:prSet presAssocID="{83F98C2E-8487-4FBD-8D03-0F17CBBCC41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ACF03DB-021A-49C2-80D6-D893B05249EE}" type="pres">
      <dgm:prSet presAssocID="{83F98C2E-8487-4FBD-8D03-0F17CBBCC410}" presName="hierChild4" presStyleCnt="0"/>
      <dgm:spPr/>
      <dgm:t>
        <a:bodyPr/>
        <a:lstStyle/>
        <a:p>
          <a:endParaRPr lang="en-IN"/>
        </a:p>
      </dgm:t>
    </dgm:pt>
    <dgm:pt modelId="{E8D53C67-252D-4225-9310-852A86533EDA}" type="pres">
      <dgm:prSet presAssocID="{57976118-4874-4765-8D85-50580C50849E}" presName="Name23" presStyleLbl="parChTrans1D4" presStyleIdx="0" presStyleCnt="4"/>
      <dgm:spPr/>
      <dgm:t>
        <a:bodyPr/>
        <a:lstStyle/>
        <a:p>
          <a:endParaRPr lang="en-US"/>
        </a:p>
      </dgm:t>
    </dgm:pt>
    <dgm:pt modelId="{FBCD128D-7071-4982-B2CE-D7B59CE1829A}" type="pres">
      <dgm:prSet presAssocID="{DAE78EE1-58EB-46B7-92C5-9C6BAA192AEE}" presName="hierRoot4" presStyleCnt="0"/>
      <dgm:spPr/>
      <dgm:t>
        <a:bodyPr/>
        <a:lstStyle/>
        <a:p>
          <a:endParaRPr lang="en-IN"/>
        </a:p>
      </dgm:t>
    </dgm:pt>
    <dgm:pt modelId="{C176B270-B4A4-463E-BFF6-847C07DE083E}" type="pres">
      <dgm:prSet presAssocID="{DAE78EE1-58EB-46B7-92C5-9C6BAA192AEE}" presName="composite4" presStyleCnt="0"/>
      <dgm:spPr/>
      <dgm:t>
        <a:bodyPr/>
        <a:lstStyle/>
        <a:p>
          <a:endParaRPr lang="en-IN"/>
        </a:p>
      </dgm:t>
    </dgm:pt>
    <dgm:pt modelId="{AC1E212A-EBCA-4FB8-BE2D-0713AB7C271F}" type="pres">
      <dgm:prSet presAssocID="{DAE78EE1-58EB-46B7-92C5-9C6BAA192AEE}" presName="background4" presStyleLbl="node4" presStyleIdx="0" presStyleCnt="4"/>
      <dgm:spPr/>
      <dgm:t>
        <a:bodyPr/>
        <a:lstStyle/>
        <a:p>
          <a:endParaRPr lang="en-IN"/>
        </a:p>
      </dgm:t>
    </dgm:pt>
    <dgm:pt modelId="{9FDA21BC-50DF-4B38-8208-232905FFF6A4}" type="pres">
      <dgm:prSet presAssocID="{DAE78EE1-58EB-46B7-92C5-9C6BAA192AEE}" presName="text4" presStyleLbl="fgAcc4" presStyleIdx="0" presStyleCnt="4" custLinFactX="-35337" custLinFactNeighborX="-100000" custLinFactNeighborY="1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B0CEC7-DEA8-48D7-AF5F-9300837EFA64}" type="pres">
      <dgm:prSet presAssocID="{DAE78EE1-58EB-46B7-92C5-9C6BAA192AEE}" presName="hierChild5" presStyleCnt="0"/>
      <dgm:spPr/>
      <dgm:t>
        <a:bodyPr/>
        <a:lstStyle/>
        <a:p>
          <a:endParaRPr lang="en-IN"/>
        </a:p>
      </dgm:t>
    </dgm:pt>
    <dgm:pt modelId="{9196F7AC-16AF-4A34-A8AA-118A5F9C8E93}" type="pres">
      <dgm:prSet presAssocID="{133A14D1-AADF-4747-AEA8-A6E76682D548}" presName="Name23" presStyleLbl="parChTrans1D4" presStyleIdx="1" presStyleCnt="4"/>
      <dgm:spPr/>
      <dgm:t>
        <a:bodyPr/>
        <a:lstStyle/>
        <a:p>
          <a:endParaRPr lang="en-IN"/>
        </a:p>
      </dgm:t>
    </dgm:pt>
    <dgm:pt modelId="{C0A3DAAB-B3A7-4631-A088-9DFE1E6548AA}" type="pres">
      <dgm:prSet presAssocID="{98A6449D-0AB3-4A43-BDF0-513FC0C23E3A}" presName="hierRoot4" presStyleCnt="0"/>
      <dgm:spPr/>
      <dgm:t>
        <a:bodyPr/>
        <a:lstStyle/>
        <a:p>
          <a:endParaRPr lang="en-IN"/>
        </a:p>
      </dgm:t>
    </dgm:pt>
    <dgm:pt modelId="{209E52AF-DB1A-4584-84BE-C5DB1A86AACE}" type="pres">
      <dgm:prSet presAssocID="{98A6449D-0AB3-4A43-BDF0-513FC0C23E3A}" presName="composite4" presStyleCnt="0"/>
      <dgm:spPr/>
      <dgm:t>
        <a:bodyPr/>
        <a:lstStyle/>
        <a:p>
          <a:endParaRPr lang="en-IN"/>
        </a:p>
      </dgm:t>
    </dgm:pt>
    <dgm:pt modelId="{4E4C0B88-7EF3-44E8-8002-0051EA68F3C7}" type="pres">
      <dgm:prSet presAssocID="{98A6449D-0AB3-4A43-BDF0-513FC0C23E3A}" presName="background4" presStyleLbl="node4" presStyleIdx="1" presStyleCnt="4"/>
      <dgm:spPr/>
      <dgm:t>
        <a:bodyPr/>
        <a:lstStyle/>
        <a:p>
          <a:endParaRPr lang="en-IN"/>
        </a:p>
      </dgm:t>
    </dgm:pt>
    <dgm:pt modelId="{53AE42E9-E2B2-41DE-A7B4-7AB8AA3599B8}" type="pres">
      <dgm:prSet presAssocID="{98A6449D-0AB3-4A43-BDF0-513FC0C23E3A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BC00CE6-60A1-4378-8476-2C034D06D350}" type="pres">
      <dgm:prSet presAssocID="{98A6449D-0AB3-4A43-BDF0-513FC0C23E3A}" presName="hierChild5" presStyleCnt="0"/>
      <dgm:spPr/>
      <dgm:t>
        <a:bodyPr/>
        <a:lstStyle/>
        <a:p>
          <a:endParaRPr lang="en-IN"/>
        </a:p>
      </dgm:t>
    </dgm:pt>
    <dgm:pt modelId="{9F235004-5D5E-4A9C-B189-1D35F2538D03}" type="pres">
      <dgm:prSet presAssocID="{9206003B-EF6E-44CA-A296-95561D55CCF1}" presName="Name23" presStyleLbl="parChTrans1D4" presStyleIdx="2" presStyleCnt="4"/>
      <dgm:spPr/>
      <dgm:t>
        <a:bodyPr/>
        <a:lstStyle/>
        <a:p>
          <a:endParaRPr lang="en-IN"/>
        </a:p>
      </dgm:t>
    </dgm:pt>
    <dgm:pt modelId="{652BCB1F-1577-4FA6-BF75-B06ECDFA42CD}" type="pres">
      <dgm:prSet presAssocID="{2B1324D7-7F11-4AF8-B606-70090E6D5804}" presName="hierRoot4" presStyleCnt="0"/>
      <dgm:spPr/>
      <dgm:t>
        <a:bodyPr/>
        <a:lstStyle/>
        <a:p>
          <a:endParaRPr lang="en-IN"/>
        </a:p>
      </dgm:t>
    </dgm:pt>
    <dgm:pt modelId="{DC0B7161-AFC5-4901-A2A1-ECECDA73FAE5}" type="pres">
      <dgm:prSet presAssocID="{2B1324D7-7F11-4AF8-B606-70090E6D5804}" presName="composite4" presStyleCnt="0"/>
      <dgm:spPr/>
      <dgm:t>
        <a:bodyPr/>
        <a:lstStyle/>
        <a:p>
          <a:endParaRPr lang="en-IN"/>
        </a:p>
      </dgm:t>
    </dgm:pt>
    <dgm:pt modelId="{4CBC866B-1B9D-470F-906E-D515C28A216A}" type="pres">
      <dgm:prSet presAssocID="{2B1324D7-7F11-4AF8-B606-70090E6D5804}" presName="background4" presStyleLbl="node4" presStyleIdx="2" presStyleCnt="4"/>
      <dgm:spPr/>
      <dgm:t>
        <a:bodyPr/>
        <a:lstStyle/>
        <a:p>
          <a:endParaRPr lang="en-IN"/>
        </a:p>
      </dgm:t>
    </dgm:pt>
    <dgm:pt modelId="{7C53647A-F2A0-46F3-8296-EFB7083C4187}" type="pres">
      <dgm:prSet presAssocID="{2B1324D7-7F11-4AF8-B606-70090E6D5804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41D3011-0099-4485-8BD9-AEA78BF69E16}" type="pres">
      <dgm:prSet presAssocID="{2B1324D7-7F11-4AF8-B606-70090E6D5804}" presName="hierChild5" presStyleCnt="0"/>
      <dgm:spPr/>
      <dgm:t>
        <a:bodyPr/>
        <a:lstStyle/>
        <a:p>
          <a:endParaRPr lang="en-IN"/>
        </a:p>
      </dgm:t>
    </dgm:pt>
    <dgm:pt modelId="{8A16F31B-8121-4181-A559-6E92C4711EC5}" type="pres">
      <dgm:prSet presAssocID="{22FFDC20-5E8C-45DD-A35A-8DA63942DE44}" presName="Name10" presStyleLbl="parChTrans1D2" presStyleIdx="1" presStyleCnt="2"/>
      <dgm:spPr/>
      <dgm:t>
        <a:bodyPr/>
        <a:lstStyle/>
        <a:p>
          <a:endParaRPr lang="en-IN"/>
        </a:p>
      </dgm:t>
    </dgm:pt>
    <dgm:pt modelId="{C4961045-0C24-412A-A0B5-769371CBCB72}" type="pres">
      <dgm:prSet presAssocID="{DB1033AB-5313-4DEF-8892-FC6C8C018EC6}" presName="hierRoot2" presStyleCnt="0"/>
      <dgm:spPr/>
      <dgm:t>
        <a:bodyPr/>
        <a:lstStyle/>
        <a:p>
          <a:endParaRPr lang="en-IN"/>
        </a:p>
      </dgm:t>
    </dgm:pt>
    <dgm:pt modelId="{4AEDC5FC-7B4A-4D9B-9413-D5B820211D35}" type="pres">
      <dgm:prSet presAssocID="{DB1033AB-5313-4DEF-8892-FC6C8C018EC6}" presName="composite2" presStyleCnt="0"/>
      <dgm:spPr/>
      <dgm:t>
        <a:bodyPr/>
        <a:lstStyle/>
        <a:p>
          <a:endParaRPr lang="en-IN"/>
        </a:p>
      </dgm:t>
    </dgm:pt>
    <dgm:pt modelId="{F40903EE-0EC5-4993-AB2C-F1642BA36143}" type="pres">
      <dgm:prSet presAssocID="{DB1033AB-5313-4DEF-8892-FC6C8C018EC6}" presName="background2" presStyleLbl="node2" presStyleIdx="1" presStyleCnt="2"/>
      <dgm:spPr/>
      <dgm:t>
        <a:bodyPr/>
        <a:lstStyle/>
        <a:p>
          <a:endParaRPr lang="en-IN"/>
        </a:p>
      </dgm:t>
    </dgm:pt>
    <dgm:pt modelId="{CA69E35C-D190-4FF4-98CB-B70A61E894DB}" type="pres">
      <dgm:prSet presAssocID="{DB1033AB-5313-4DEF-8892-FC6C8C018EC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3CEB174-4B6E-475C-895D-50BB4ECA76A4}" type="pres">
      <dgm:prSet presAssocID="{DB1033AB-5313-4DEF-8892-FC6C8C018EC6}" presName="hierChild3" presStyleCnt="0"/>
      <dgm:spPr/>
      <dgm:t>
        <a:bodyPr/>
        <a:lstStyle/>
        <a:p>
          <a:endParaRPr lang="en-IN"/>
        </a:p>
      </dgm:t>
    </dgm:pt>
    <dgm:pt modelId="{272E08AC-39D0-41C8-98B4-B004F2700495}" type="pres">
      <dgm:prSet presAssocID="{2C854AE3-9E89-477E-89CF-A92020561C8B}" presName="Name17" presStyleLbl="parChTrans1D3" presStyleIdx="1" presStyleCnt="2"/>
      <dgm:spPr/>
      <dgm:t>
        <a:bodyPr/>
        <a:lstStyle/>
        <a:p>
          <a:endParaRPr lang="en-IN"/>
        </a:p>
      </dgm:t>
    </dgm:pt>
    <dgm:pt modelId="{D9B2DA76-B94A-4B3B-A9D9-7A0EC1C4D7AC}" type="pres">
      <dgm:prSet presAssocID="{5E8C956A-89FD-46CC-A656-A186CC16E7A0}" presName="hierRoot3" presStyleCnt="0"/>
      <dgm:spPr/>
      <dgm:t>
        <a:bodyPr/>
        <a:lstStyle/>
        <a:p>
          <a:endParaRPr lang="en-IN"/>
        </a:p>
      </dgm:t>
    </dgm:pt>
    <dgm:pt modelId="{5108CE43-2AE4-48D0-8AD1-D51683C75356}" type="pres">
      <dgm:prSet presAssocID="{5E8C956A-89FD-46CC-A656-A186CC16E7A0}" presName="composite3" presStyleCnt="0"/>
      <dgm:spPr/>
      <dgm:t>
        <a:bodyPr/>
        <a:lstStyle/>
        <a:p>
          <a:endParaRPr lang="en-IN"/>
        </a:p>
      </dgm:t>
    </dgm:pt>
    <dgm:pt modelId="{2817628D-1598-4B5C-ADC8-2B0507FA1BA3}" type="pres">
      <dgm:prSet presAssocID="{5E8C956A-89FD-46CC-A656-A186CC16E7A0}" presName="background3" presStyleLbl="node3" presStyleIdx="1" presStyleCnt="2"/>
      <dgm:spPr/>
      <dgm:t>
        <a:bodyPr/>
        <a:lstStyle/>
        <a:p>
          <a:endParaRPr lang="en-IN"/>
        </a:p>
      </dgm:t>
    </dgm:pt>
    <dgm:pt modelId="{399897B2-0652-4754-987A-D97CC7AFE7E5}" type="pres">
      <dgm:prSet presAssocID="{5E8C956A-89FD-46CC-A656-A186CC16E7A0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65F69F8-5BCC-4F54-9304-042D0BF3D0B0}" type="pres">
      <dgm:prSet presAssocID="{5E8C956A-89FD-46CC-A656-A186CC16E7A0}" presName="hierChild4" presStyleCnt="0"/>
      <dgm:spPr/>
      <dgm:t>
        <a:bodyPr/>
        <a:lstStyle/>
        <a:p>
          <a:endParaRPr lang="en-IN"/>
        </a:p>
      </dgm:t>
    </dgm:pt>
    <dgm:pt modelId="{8107A76A-957F-4649-BC6F-A9D126E9918C}" type="pres">
      <dgm:prSet presAssocID="{0163364C-4BAC-440F-AD0D-5DDE75B2EA28}" presName="Name23" presStyleLbl="parChTrans1D4" presStyleIdx="3" presStyleCnt="4"/>
      <dgm:spPr/>
      <dgm:t>
        <a:bodyPr/>
        <a:lstStyle/>
        <a:p>
          <a:endParaRPr lang="en-IN"/>
        </a:p>
      </dgm:t>
    </dgm:pt>
    <dgm:pt modelId="{5F2AC8DE-047A-4E25-87D0-8F5105509B35}" type="pres">
      <dgm:prSet presAssocID="{A7EFD164-DFA8-4666-814E-DB694B3B80D2}" presName="hierRoot4" presStyleCnt="0"/>
      <dgm:spPr/>
      <dgm:t>
        <a:bodyPr/>
        <a:lstStyle/>
        <a:p>
          <a:endParaRPr lang="en-IN"/>
        </a:p>
      </dgm:t>
    </dgm:pt>
    <dgm:pt modelId="{C20384DC-35CD-425D-9630-D712CFBA5A23}" type="pres">
      <dgm:prSet presAssocID="{A7EFD164-DFA8-4666-814E-DB694B3B80D2}" presName="composite4" presStyleCnt="0"/>
      <dgm:spPr/>
      <dgm:t>
        <a:bodyPr/>
        <a:lstStyle/>
        <a:p>
          <a:endParaRPr lang="en-IN"/>
        </a:p>
      </dgm:t>
    </dgm:pt>
    <dgm:pt modelId="{13E82DD5-A941-429C-B91D-980ECAA3089D}" type="pres">
      <dgm:prSet presAssocID="{A7EFD164-DFA8-4666-814E-DB694B3B80D2}" presName="background4" presStyleLbl="node4" presStyleIdx="3" presStyleCnt="4"/>
      <dgm:spPr/>
      <dgm:t>
        <a:bodyPr/>
        <a:lstStyle/>
        <a:p>
          <a:endParaRPr lang="en-IN"/>
        </a:p>
      </dgm:t>
    </dgm:pt>
    <dgm:pt modelId="{F26EB8B4-9FC9-4ADE-A13B-2641B2839679}" type="pres">
      <dgm:prSet presAssocID="{A7EFD164-DFA8-4666-814E-DB694B3B80D2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36E970F-BF27-46F9-B495-099EC95D289C}" type="pres">
      <dgm:prSet presAssocID="{A7EFD164-DFA8-4666-814E-DB694B3B80D2}" presName="hierChild5" presStyleCnt="0"/>
      <dgm:spPr/>
      <dgm:t>
        <a:bodyPr/>
        <a:lstStyle/>
        <a:p>
          <a:endParaRPr lang="en-IN"/>
        </a:p>
      </dgm:t>
    </dgm:pt>
  </dgm:ptLst>
  <dgm:cxnLst>
    <dgm:cxn modelId="{16B7096E-1344-4377-A525-44D240D380D8}" type="presOf" srcId="{2ABF713C-80C0-4F33-99FB-A16B2EE7245B}" destId="{9C64E434-54BE-4447-A238-904115094B82}" srcOrd="0" destOrd="0" presId="urn:microsoft.com/office/officeart/2005/8/layout/hierarchy1"/>
    <dgm:cxn modelId="{02E4BC1E-9B87-4B3E-BEFE-5B6876ED05BA}" type="presOf" srcId="{2B1324D7-7F11-4AF8-B606-70090E6D5804}" destId="{7C53647A-F2A0-46F3-8296-EFB7083C4187}" srcOrd="0" destOrd="0" presId="urn:microsoft.com/office/officeart/2005/8/layout/hierarchy1"/>
    <dgm:cxn modelId="{C44C6739-0D32-451D-8928-1D7EB50F05CB}" type="presOf" srcId="{DB1033AB-5313-4DEF-8892-FC6C8C018EC6}" destId="{CA69E35C-D190-4FF4-98CB-B70A61E894DB}" srcOrd="0" destOrd="0" presId="urn:microsoft.com/office/officeart/2005/8/layout/hierarchy1"/>
    <dgm:cxn modelId="{55A35246-BE6D-464B-B209-2E50C12B156F}" srcId="{83F98C2E-8487-4FBD-8D03-0F17CBBCC410}" destId="{DAE78EE1-58EB-46B7-92C5-9C6BAA192AEE}" srcOrd="0" destOrd="0" parTransId="{57976118-4874-4765-8D85-50580C50849E}" sibTransId="{C3A63FBA-204C-4495-9BBC-AC6ECED14EF2}"/>
    <dgm:cxn modelId="{0EB8C1D3-379F-43F6-8185-BF1FEEAF3BA7}" srcId="{2ABF713C-80C0-4F33-99FB-A16B2EE7245B}" destId="{A903F921-69D0-43F5-A8C1-C60EC9603461}" srcOrd="0" destOrd="0" parTransId="{C0EF6242-095A-4685-BEB4-05725292040A}" sibTransId="{9687CF10-F33D-40A8-8DAB-80B9D8DF1DA7}"/>
    <dgm:cxn modelId="{86DF85DF-158C-4289-8B42-8AC4ABC499A5}" type="presOf" srcId="{98A6449D-0AB3-4A43-BDF0-513FC0C23E3A}" destId="{53AE42E9-E2B2-41DE-A7B4-7AB8AA3599B8}" srcOrd="0" destOrd="0" presId="urn:microsoft.com/office/officeart/2005/8/layout/hierarchy1"/>
    <dgm:cxn modelId="{13DEC510-0FF3-4507-AF51-5CA592D26BE4}" srcId="{5E8C956A-89FD-46CC-A656-A186CC16E7A0}" destId="{A7EFD164-DFA8-4666-814E-DB694B3B80D2}" srcOrd="0" destOrd="0" parTransId="{0163364C-4BAC-440F-AD0D-5DDE75B2EA28}" sibTransId="{15A6CF5D-0878-4F90-B3DC-33DF1D892AC9}"/>
    <dgm:cxn modelId="{D6134893-CE80-4D4B-95AC-7B5E989D8095}" srcId="{DAE78EE1-58EB-46B7-92C5-9C6BAA192AEE}" destId="{2B1324D7-7F11-4AF8-B606-70090E6D5804}" srcOrd="1" destOrd="0" parTransId="{9206003B-EF6E-44CA-A296-95561D55CCF1}" sibTransId="{C42DBB8D-AA09-4F47-89BC-9E6FC4AA853F}"/>
    <dgm:cxn modelId="{BF48640F-C40D-486A-B82F-910AEB3D7400}" type="presOf" srcId="{634CF930-DB6C-404B-A58E-CA7523079B7F}" destId="{FEB66A4C-D791-4728-A9F8-A15D8D39D82C}" srcOrd="0" destOrd="0" presId="urn:microsoft.com/office/officeart/2005/8/layout/hierarchy1"/>
    <dgm:cxn modelId="{AA4146DB-1450-4E2A-8F00-3A9FAFCC22B3}" type="presOf" srcId="{C0EF6242-095A-4685-BEB4-05725292040A}" destId="{5A2A1CBC-9A38-4AA0-9DD2-384D6C8FC073}" srcOrd="0" destOrd="0" presId="urn:microsoft.com/office/officeart/2005/8/layout/hierarchy1"/>
    <dgm:cxn modelId="{5F51E9C9-C9E8-4207-9392-13D1B591A243}" srcId="{2ABF713C-80C0-4F33-99FB-A16B2EE7245B}" destId="{DB1033AB-5313-4DEF-8892-FC6C8C018EC6}" srcOrd="1" destOrd="0" parTransId="{22FFDC20-5E8C-45DD-A35A-8DA63942DE44}" sibTransId="{BBFCC194-0D7F-477A-84CE-A8D92DB4E42A}"/>
    <dgm:cxn modelId="{331CC872-8A1A-4CB4-AF54-3D0002C5789B}" type="presOf" srcId="{9206003B-EF6E-44CA-A296-95561D55CCF1}" destId="{9F235004-5D5E-4A9C-B189-1D35F2538D03}" srcOrd="0" destOrd="0" presId="urn:microsoft.com/office/officeart/2005/8/layout/hierarchy1"/>
    <dgm:cxn modelId="{5DE88748-1EFC-41A7-9FB2-178086639CEE}" srcId="{A903F921-69D0-43F5-A8C1-C60EC9603461}" destId="{83F98C2E-8487-4FBD-8D03-0F17CBBCC410}" srcOrd="0" destOrd="0" parTransId="{634CF930-DB6C-404B-A58E-CA7523079B7F}" sibTransId="{9B7B7D00-6F68-4B40-9E24-7DDBF0872D24}"/>
    <dgm:cxn modelId="{2C00B4D7-3EF2-4563-802D-21ECCF0D7A63}" srcId="{9A46D639-61DF-4B15-BA0D-0BD240C844A7}" destId="{2ABF713C-80C0-4F33-99FB-A16B2EE7245B}" srcOrd="0" destOrd="0" parTransId="{5DD91C15-8B59-4F7F-9F2F-F8C980947DC4}" sibTransId="{D90D5BB7-5651-4634-9AED-B4650C09A986}"/>
    <dgm:cxn modelId="{0430DDB0-D143-4DAC-80B1-502078BB982F}" type="presOf" srcId="{83F98C2E-8487-4FBD-8D03-0F17CBBCC410}" destId="{46F07349-D9CD-499A-9082-DF1F5EE1973A}" srcOrd="0" destOrd="0" presId="urn:microsoft.com/office/officeart/2005/8/layout/hierarchy1"/>
    <dgm:cxn modelId="{8386CCF8-382E-4DBA-91D2-77EC206E684E}" type="presOf" srcId="{0163364C-4BAC-440F-AD0D-5DDE75B2EA28}" destId="{8107A76A-957F-4649-BC6F-A9D126E9918C}" srcOrd="0" destOrd="0" presId="urn:microsoft.com/office/officeart/2005/8/layout/hierarchy1"/>
    <dgm:cxn modelId="{01148241-EFBA-4F51-950A-AB90EB019451}" type="presOf" srcId="{A903F921-69D0-43F5-A8C1-C60EC9603461}" destId="{83F79FA1-DECB-4E99-B415-453AF9DF8580}" srcOrd="0" destOrd="0" presId="urn:microsoft.com/office/officeart/2005/8/layout/hierarchy1"/>
    <dgm:cxn modelId="{BBDF2B89-8953-4890-8E95-0882CC705781}" type="presOf" srcId="{DAE78EE1-58EB-46B7-92C5-9C6BAA192AEE}" destId="{9FDA21BC-50DF-4B38-8208-232905FFF6A4}" srcOrd="0" destOrd="0" presId="urn:microsoft.com/office/officeart/2005/8/layout/hierarchy1"/>
    <dgm:cxn modelId="{DC951545-AB52-4B76-B376-37A6D7199A32}" type="presOf" srcId="{9A46D639-61DF-4B15-BA0D-0BD240C844A7}" destId="{1FE24DCE-4100-47F0-BDE6-8EDB7B80E777}" srcOrd="0" destOrd="0" presId="urn:microsoft.com/office/officeart/2005/8/layout/hierarchy1"/>
    <dgm:cxn modelId="{CC1FED22-CE1D-4686-940A-86641E2573BA}" type="presOf" srcId="{22FFDC20-5E8C-45DD-A35A-8DA63942DE44}" destId="{8A16F31B-8121-4181-A559-6E92C4711EC5}" srcOrd="0" destOrd="0" presId="urn:microsoft.com/office/officeart/2005/8/layout/hierarchy1"/>
    <dgm:cxn modelId="{FE144A02-CAB3-4F34-B4C5-7FA14CE75A67}" type="presOf" srcId="{A7EFD164-DFA8-4666-814E-DB694B3B80D2}" destId="{F26EB8B4-9FC9-4ADE-A13B-2641B2839679}" srcOrd="0" destOrd="0" presId="urn:microsoft.com/office/officeart/2005/8/layout/hierarchy1"/>
    <dgm:cxn modelId="{EDA4B6B3-E199-4989-8E38-01E5D2A2F29A}" srcId="{DB1033AB-5313-4DEF-8892-FC6C8C018EC6}" destId="{5E8C956A-89FD-46CC-A656-A186CC16E7A0}" srcOrd="0" destOrd="0" parTransId="{2C854AE3-9E89-477E-89CF-A92020561C8B}" sibTransId="{89835A67-C507-4B94-B222-5C54B79E8322}"/>
    <dgm:cxn modelId="{7C73C49D-A90F-43F1-B990-5E697823507A}" type="presOf" srcId="{57976118-4874-4765-8D85-50580C50849E}" destId="{E8D53C67-252D-4225-9310-852A86533EDA}" srcOrd="0" destOrd="0" presId="urn:microsoft.com/office/officeart/2005/8/layout/hierarchy1"/>
    <dgm:cxn modelId="{A190A816-45F4-4B46-BA32-AB46BCF8605F}" srcId="{DAE78EE1-58EB-46B7-92C5-9C6BAA192AEE}" destId="{98A6449D-0AB3-4A43-BDF0-513FC0C23E3A}" srcOrd="0" destOrd="0" parTransId="{133A14D1-AADF-4747-AEA8-A6E76682D548}" sibTransId="{52995C37-6E88-4890-90E5-74B6FC923DC2}"/>
    <dgm:cxn modelId="{80EA74F1-E590-4087-94FF-9F3ED7FB5D39}" type="presOf" srcId="{5E8C956A-89FD-46CC-A656-A186CC16E7A0}" destId="{399897B2-0652-4754-987A-D97CC7AFE7E5}" srcOrd="0" destOrd="0" presId="urn:microsoft.com/office/officeart/2005/8/layout/hierarchy1"/>
    <dgm:cxn modelId="{2FEC2D83-9DED-42D9-BD89-126AF398D230}" type="presOf" srcId="{2C854AE3-9E89-477E-89CF-A92020561C8B}" destId="{272E08AC-39D0-41C8-98B4-B004F2700495}" srcOrd="0" destOrd="0" presId="urn:microsoft.com/office/officeart/2005/8/layout/hierarchy1"/>
    <dgm:cxn modelId="{E514716C-0A31-4D28-842B-2AB23CD43758}" type="presOf" srcId="{133A14D1-AADF-4747-AEA8-A6E76682D548}" destId="{9196F7AC-16AF-4A34-A8AA-118A5F9C8E93}" srcOrd="0" destOrd="0" presId="urn:microsoft.com/office/officeart/2005/8/layout/hierarchy1"/>
    <dgm:cxn modelId="{A04CFC34-49FC-4A78-A018-266F8B74EEAB}" type="presParOf" srcId="{1FE24DCE-4100-47F0-BDE6-8EDB7B80E777}" destId="{766CFFE7-E4F6-4ABD-91F8-54CB20E5C7DA}" srcOrd="0" destOrd="0" presId="urn:microsoft.com/office/officeart/2005/8/layout/hierarchy1"/>
    <dgm:cxn modelId="{FBEE7A2A-5FF5-46AB-8452-47F90CD7AF33}" type="presParOf" srcId="{766CFFE7-E4F6-4ABD-91F8-54CB20E5C7DA}" destId="{30D59A3F-9B21-4032-AA79-ED1214DF743D}" srcOrd="0" destOrd="0" presId="urn:microsoft.com/office/officeart/2005/8/layout/hierarchy1"/>
    <dgm:cxn modelId="{FF01E22D-B88F-4506-9DD7-E0EAB0FA1B37}" type="presParOf" srcId="{30D59A3F-9B21-4032-AA79-ED1214DF743D}" destId="{529486E8-1EC0-4046-9E3A-1251496345F9}" srcOrd="0" destOrd="0" presId="urn:microsoft.com/office/officeart/2005/8/layout/hierarchy1"/>
    <dgm:cxn modelId="{710CCB6F-71DB-45FE-B727-E53A7482315A}" type="presParOf" srcId="{30D59A3F-9B21-4032-AA79-ED1214DF743D}" destId="{9C64E434-54BE-4447-A238-904115094B82}" srcOrd="1" destOrd="0" presId="urn:microsoft.com/office/officeart/2005/8/layout/hierarchy1"/>
    <dgm:cxn modelId="{8A2625C2-0929-48B4-912F-368A60A12978}" type="presParOf" srcId="{766CFFE7-E4F6-4ABD-91F8-54CB20E5C7DA}" destId="{70F406D6-DE9B-4E78-B76C-BC68AF62FDA0}" srcOrd="1" destOrd="0" presId="urn:microsoft.com/office/officeart/2005/8/layout/hierarchy1"/>
    <dgm:cxn modelId="{BD9BDB88-98AC-4FD6-9230-5A520AF518BA}" type="presParOf" srcId="{70F406D6-DE9B-4E78-B76C-BC68AF62FDA0}" destId="{5A2A1CBC-9A38-4AA0-9DD2-384D6C8FC073}" srcOrd="0" destOrd="0" presId="urn:microsoft.com/office/officeart/2005/8/layout/hierarchy1"/>
    <dgm:cxn modelId="{D768145B-C327-409E-A0B4-413A9A5023DD}" type="presParOf" srcId="{70F406D6-DE9B-4E78-B76C-BC68AF62FDA0}" destId="{2591208A-2BD8-4F4B-8EDF-6658F88B21ED}" srcOrd="1" destOrd="0" presId="urn:microsoft.com/office/officeart/2005/8/layout/hierarchy1"/>
    <dgm:cxn modelId="{5B7ED1B4-55CB-45B0-AE46-14D00691CBA5}" type="presParOf" srcId="{2591208A-2BD8-4F4B-8EDF-6658F88B21ED}" destId="{AA332D87-6FBE-4A5C-B656-CEDBBE3AE4BD}" srcOrd="0" destOrd="0" presId="urn:microsoft.com/office/officeart/2005/8/layout/hierarchy1"/>
    <dgm:cxn modelId="{EA346DFE-9BB1-47FF-AFC0-F5B95026A117}" type="presParOf" srcId="{AA332D87-6FBE-4A5C-B656-CEDBBE3AE4BD}" destId="{948D5661-3051-4694-BFA9-C8B62981E622}" srcOrd="0" destOrd="0" presId="urn:microsoft.com/office/officeart/2005/8/layout/hierarchy1"/>
    <dgm:cxn modelId="{F5BC0F9D-369D-4206-B7F0-393296D4D48A}" type="presParOf" srcId="{AA332D87-6FBE-4A5C-B656-CEDBBE3AE4BD}" destId="{83F79FA1-DECB-4E99-B415-453AF9DF8580}" srcOrd="1" destOrd="0" presId="urn:microsoft.com/office/officeart/2005/8/layout/hierarchy1"/>
    <dgm:cxn modelId="{7734BD84-54B6-44FD-87C0-3A2282206982}" type="presParOf" srcId="{2591208A-2BD8-4F4B-8EDF-6658F88B21ED}" destId="{EB42548E-A1CE-4D59-B39F-135CA319437A}" srcOrd="1" destOrd="0" presId="urn:microsoft.com/office/officeart/2005/8/layout/hierarchy1"/>
    <dgm:cxn modelId="{1E4B28D1-DD37-4E42-BEC6-847E4DD6E2D2}" type="presParOf" srcId="{EB42548E-A1CE-4D59-B39F-135CA319437A}" destId="{FEB66A4C-D791-4728-A9F8-A15D8D39D82C}" srcOrd="0" destOrd="0" presId="urn:microsoft.com/office/officeart/2005/8/layout/hierarchy1"/>
    <dgm:cxn modelId="{8236E942-12EC-4CC3-B5AF-E9866191A553}" type="presParOf" srcId="{EB42548E-A1CE-4D59-B39F-135CA319437A}" destId="{2DE8C113-CD08-4CB8-B7A4-CB8C6A0229F9}" srcOrd="1" destOrd="0" presId="urn:microsoft.com/office/officeart/2005/8/layout/hierarchy1"/>
    <dgm:cxn modelId="{84C769D7-8395-430C-A1AC-6EA90B0DE13A}" type="presParOf" srcId="{2DE8C113-CD08-4CB8-B7A4-CB8C6A0229F9}" destId="{3C89621B-0FE8-4E4C-837E-672D064C965A}" srcOrd="0" destOrd="0" presId="urn:microsoft.com/office/officeart/2005/8/layout/hierarchy1"/>
    <dgm:cxn modelId="{525DD382-81A8-4E35-90D9-7CD91D50383B}" type="presParOf" srcId="{3C89621B-0FE8-4E4C-837E-672D064C965A}" destId="{5B02EFE7-1F13-4A06-89BE-DA52C7373634}" srcOrd="0" destOrd="0" presId="urn:microsoft.com/office/officeart/2005/8/layout/hierarchy1"/>
    <dgm:cxn modelId="{C364B8D8-43E5-4B30-985B-A6D396733F2D}" type="presParOf" srcId="{3C89621B-0FE8-4E4C-837E-672D064C965A}" destId="{46F07349-D9CD-499A-9082-DF1F5EE1973A}" srcOrd="1" destOrd="0" presId="urn:microsoft.com/office/officeart/2005/8/layout/hierarchy1"/>
    <dgm:cxn modelId="{12FFF33E-4328-480B-840A-27BEEE87B7F2}" type="presParOf" srcId="{2DE8C113-CD08-4CB8-B7A4-CB8C6A0229F9}" destId="{3ACF03DB-021A-49C2-80D6-D893B05249EE}" srcOrd="1" destOrd="0" presId="urn:microsoft.com/office/officeart/2005/8/layout/hierarchy1"/>
    <dgm:cxn modelId="{55AE1DE0-825B-4368-895A-7CBC429A522E}" type="presParOf" srcId="{3ACF03DB-021A-49C2-80D6-D893B05249EE}" destId="{E8D53C67-252D-4225-9310-852A86533EDA}" srcOrd="0" destOrd="0" presId="urn:microsoft.com/office/officeart/2005/8/layout/hierarchy1"/>
    <dgm:cxn modelId="{64A23E18-DBE3-4F88-9EEE-C26D349F2E39}" type="presParOf" srcId="{3ACF03DB-021A-49C2-80D6-D893B05249EE}" destId="{FBCD128D-7071-4982-B2CE-D7B59CE1829A}" srcOrd="1" destOrd="0" presId="urn:microsoft.com/office/officeart/2005/8/layout/hierarchy1"/>
    <dgm:cxn modelId="{9FBBA4FA-C6FE-4C75-AA90-18277D323FA6}" type="presParOf" srcId="{FBCD128D-7071-4982-B2CE-D7B59CE1829A}" destId="{C176B270-B4A4-463E-BFF6-847C07DE083E}" srcOrd="0" destOrd="0" presId="urn:microsoft.com/office/officeart/2005/8/layout/hierarchy1"/>
    <dgm:cxn modelId="{F9C3A571-E6DE-4A33-AD34-15B77A2234C7}" type="presParOf" srcId="{C176B270-B4A4-463E-BFF6-847C07DE083E}" destId="{AC1E212A-EBCA-4FB8-BE2D-0713AB7C271F}" srcOrd="0" destOrd="0" presId="urn:microsoft.com/office/officeart/2005/8/layout/hierarchy1"/>
    <dgm:cxn modelId="{DF41E7E8-C287-47E7-9EA4-6F3098C0ECE1}" type="presParOf" srcId="{C176B270-B4A4-463E-BFF6-847C07DE083E}" destId="{9FDA21BC-50DF-4B38-8208-232905FFF6A4}" srcOrd="1" destOrd="0" presId="urn:microsoft.com/office/officeart/2005/8/layout/hierarchy1"/>
    <dgm:cxn modelId="{E70BD72E-A2B6-4135-873F-5DEB18C552A3}" type="presParOf" srcId="{FBCD128D-7071-4982-B2CE-D7B59CE1829A}" destId="{74B0CEC7-DEA8-48D7-AF5F-9300837EFA64}" srcOrd="1" destOrd="0" presId="urn:microsoft.com/office/officeart/2005/8/layout/hierarchy1"/>
    <dgm:cxn modelId="{DCB5EC0E-167D-443E-BD67-B4B823B23C62}" type="presParOf" srcId="{74B0CEC7-DEA8-48D7-AF5F-9300837EFA64}" destId="{9196F7AC-16AF-4A34-A8AA-118A5F9C8E93}" srcOrd="0" destOrd="0" presId="urn:microsoft.com/office/officeart/2005/8/layout/hierarchy1"/>
    <dgm:cxn modelId="{E59A123A-8A29-4EF9-8120-3209D1D4D75D}" type="presParOf" srcId="{74B0CEC7-DEA8-48D7-AF5F-9300837EFA64}" destId="{C0A3DAAB-B3A7-4631-A088-9DFE1E6548AA}" srcOrd="1" destOrd="0" presId="urn:microsoft.com/office/officeart/2005/8/layout/hierarchy1"/>
    <dgm:cxn modelId="{71CD256C-B405-4990-BFD2-E9439D53F71C}" type="presParOf" srcId="{C0A3DAAB-B3A7-4631-A088-9DFE1E6548AA}" destId="{209E52AF-DB1A-4584-84BE-C5DB1A86AACE}" srcOrd="0" destOrd="0" presId="urn:microsoft.com/office/officeart/2005/8/layout/hierarchy1"/>
    <dgm:cxn modelId="{0F59FBF3-475A-4948-8304-5F92706A5F6D}" type="presParOf" srcId="{209E52AF-DB1A-4584-84BE-C5DB1A86AACE}" destId="{4E4C0B88-7EF3-44E8-8002-0051EA68F3C7}" srcOrd="0" destOrd="0" presId="urn:microsoft.com/office/officeart/2005/8/layout/hierarchy1"/>
    <dgm:cxn modelId="{3309D121-CA4D-4D54-BB96-C6363EDD6170}" type="presParOf" srcId="{209E52AF-DB1A-4584-84BE-C5DB1A86AACE}" destId="{53AE42E9-E2B2-41DE-A7B4-7AB8AA3599B8}" srcOrd="1" destOrd="0" presId="urn:microsoft.com/office/officeart/2005/8/layout/hierarchy1"/>
    <dgm:cxn modelId="{630F8B58-E1FE-4232-89C1-B129E808339D}" type="presParOf" srcId="{C0A3DAAB-B3A7-4631-A088-9DFE1E6548AA}" destId="{FBC00CE6-60A1-4378-8476-2C034D06D350}" srcOrd="1" destOrd="0" presId="urn:microsoft.com/office/officeart/2005/8/layout/hierarchy1"/>
    <dgm:cxn modelId="{BC021123-4689-4F52-8980-F86D18858A96}" type="presParOf" srcId="{74B0CEC7-DEA8-48D7-AF5F-9300837EFA64}" destId="{9F235004-5D5E-4A9C-B189-1D35F2538D03}" srcOrd="2" destOrd="0" presId="urn:microsoft.com/office/officeart/2005/8/layout/hierarchy1"/>
    <dgm:cxn modelId="{457BE2B8-3081-4E79-A86D-C6208DFF01EF}" type="presParOf" srcId="{74B0CEC7-DEA8-48D7-AF5F-9300837EFA64}" destId="{652BCB1F-1577-4FA6-BF75-B06ECDFA42CD}" srcOrd="3" destOrd="0" presId="urn:microsoft.com/office/officeart/2005/8/layout/hierarchy1"/>
    <dgm:cxn modelId="{E691265D-AEA5-4B4C-990B-4C5E5374AE66}" type="presParOf" srcId="{652BCB1F-1577-4FA6-BF75-B06ECDFA42CD}" destId="{DC0B7161-AFC5-4901-A2A1-ECECDA73FAE5}" srcOrd="0" destOrd="0" presId="urn:microsoft.com/office/officeart/2005/8/layout/hierarchy1"/>
    <dgm:cxn modelId="{D62EC205-A799-4A1D-B6F5-F7A96646E27E}" type="presParOf" srcId="{DC0B7161-AFC5-4901-A2A1-ECECDA73FAE5}" destId="{4CBC866B-1B9D-470F-906E-D515C28A216A}" srcOrd="0" destOrd="0" presId="urn:microsoft.com/office/officeart/2005/8/layout/hierarchy1"/>
    <dgm:cxn modelId="{B3AD3F2D-AE92-4E06-85AB-04F42226568B}" type="presParOf" srcId="{DC0B7161-AFC5-4901-A2A1-ECECDA73FAE5}" destId="{7C53647A-F2A0-46F3-8296-EFB7083C4187}" srcOrd="1" destOrd="0" presId="urn:microsoft.com/office/officeart/2005/8/layout/hierarchy1"/>
    <dgm:cxn modelId="{F0099DBD-C460-43D6-B205-5F89D0EDCBD6}" type="presParOf" srcId="{652BCB1F-1577-4FA6-BF75-B06ECDFA42CD}" destId="{741D3011-0099-4485-8BD9-AEA78BF69E16}" srcOrd="1" destOrd="0" presId="urn:microsoft.com/office/officeart/2005/8/layout/hierarchy1"/>
    <dgm:cxn modelId="{87AC823B-0414-42D0-ABB4-A2E0CC158FD5}" type="presParOf" srcId="{70F406D6-DE9B-4E78-B76C-BC68AF62FDA0}" destId="{8A16F31B-8121-4181-A559-6E92C4711EC5}" srcOrd="2" destOrd="0" presId="urn:microsoft.com/office/officeart/2005/8/layout/hierarchy1"/>
    <dgm:cxn modelId="{33D8DC98-6279-45C4-8BB6-C3745F0050AD}" type="presParOf" srcId="{70F406D6-DE9B-4E78-B76C-BC68AF62FDA0}" destId="{C4961045-0C24-412A-A0B5-769371CBCB72}" srcOrd="3" destOrd="0" presId="urn:microsoft.com/office/officeart/2005/8/layout/hierarchy1"/>
    <dgm:cxn modelId="{38B3A4B6-596C-4A61-B252-F9C283182ACF}" type="presParOf" srcId="{C4961045-0C24-412A-A0B5-769371CBCB72}" destId="{4AEDC5FC-7B4A-4D9B-9413-D5B820211D35}" srcOrd="0" destOrd="0" presId="urn:microsoft.com/office/officeart/2005/8/layout/hierarchy1"/>
    <dgm:cxn modelId="{F8BBE7C7-783A-4828-AB71-BA949EAD4A31}" type="presParOf" srcId="{4AEDC5FC-7B4A-4D9B-9413-D5B820211D35}" destId="{F40903EE-0EC5-4993-AB2C-F1642BA36143}" srcOrd="0" destOrd="0" presId="urn:microsoft.com/office/officeart/2005/8/layout/hierarchy1"/>
    <dgm:cxn modelId="{69ED228D-8115-48A2-ACF0-A92D38F73305}" type="presParOf" srcId="{4AEDC5FC-7B4A-4D9B-9413-D5B820211D35}" destId="{CA69E35C-D190-4FF4-98CB-B70A61E894DB}" srcOrd="1" destOrd="0" presId="urn:microsoft.com/office/officeart/2005/8/layout/hierarchy1"/>
    <dgm:cxn modelId="{4D7D8575-0886-4E66-B429-5E3573621F9B}" type="presParOf" srcId="{C4961045-0C24-412A-A0B5-769371CBCB72}" destId="{A3CEB174-4B6E-475C-895D-50BB4ECA76A4}" srcOrd="1" destOrd="0" presId="urn:microsoft.com/office/officeart/2005/8/layout/hierarchy1"/>
    <dgm:cxn modelId="{2F5E211A-C4F8-4EC7-853B-E261A715A86C}" type="presParOf" srcId="{A3CEB174-4B6E-475C-895D-50BB4ECA76A4}" destId="{272E08AC-39D0-41C8-98B4-B004F2700495}" srcOrd="0" destOrd="0" presId="urn:microsoft.com/office/officeart/2005/8/layout/hierarchy1"/>
    <dgm:cxn modelId="{6DD6A891-0697-4799-A87F-E4037AE1CC56}" type="presParOf" srcId="{A3CEB174-4B6E-475C-895D-50BB4ECA76A4}" destId="{D9B2DA76-B94A-4B3B-A9D9-7A0EC1C4D7AC}" srcOrd="1" destOrd="0" presId="urn:microsoft.com/office/officeart/2005/8/layout/hierarchy1"/>
    <dgm:cxn modelId="{CDE4ADC7-4251-49D5-A291-0BCCEB59057B}" type="presParOf" srcId="{D9B2DA76-B94A-4B3B-A9D9-7A0EC1C4D7AC}" destId="{5108CE43-2AE4-48D0-8AD1-D51683C75356}" srcOrd="0" destOrd="0" presId="urn:microsoft.com/office/officeart/2005/8/layout/hierarchy1"/>
    <dgm:cxn modelId="{AF232292-9DAC-42CC-9C6A-8F26E5D1A520}" type="presParOf" srcId="{5108CE43-2AE4-48D0-8AD1-D51683C75356}" destId="{2817628D-1598-4B5C-ADC8-2B0507FA1BA3}" srcOrd="0" destOrd="0" presId="urn:microsoft.com/office/officeart/2005/8/layout/hierarchy1"/>
    <dgm:cxn modelId="{F79B2F66-F5BA-4ACE-9042-0577E5194F2C}" type="presParOf" srcId="{5108CE43-2AE4-48D0-8AD1-D51683C75356}" destId="{399897B2-0652-4754-987A-D97CC7AFE7E5}" srcOrd="1" destOrd="0" presId="urn:microsoft.com/office/officeart/2005/8/layout/hierarchy1"/>
    <dgm:cxn modelId="{FC87BD73-4302-4820-BEFA-A6F8462A7373}" type="presParOf" srcId="{D9B2DA76-B94A-4B3B-A9D9-7A0EC1C4D7AC}" destId="{965F69F8-5BCC-4F54-9304-042D0BF3D0B0}" srcOrd="1" destOrd="0" presId="urn:microsoft.com/office/officeart/2005/8/layout/hierarchy1"/>
    <dgm:cxn modelId="{AAA962E4-E940-4C01-A3E9-90356273B4D5}" type="presParOf" srcId="{965F69F8-5BCC-4F54-9304-042D0BF3D0B0}" destId="{8107A76A-957F-4649-BC6F-A9D126E9918C}" srcOrd="0" destOrd="0" presId="urn:microsoft.com/office/officeart/2005/8/layout/hierarchy1"/>
    <dgm:cxn modelId="{43497982-3D1F-4DFE-B1DC-47730B34A7FB}" type="presParOf" srcId="{965F69F8-5BCC-4F54-9304-042D0BF3D0B0}" destId="{5F2AC8DE-047A-4E25-87D0-8F5105509B35}" srcOrd="1" destOrd="0" presId="urn:microsoft.com/office/officeart/2005/8/layout/hierarchy1"/>
    <dgm:cxn modelId="{000A7BB7-6FAA-46AE-B9CC-00AC03F9A9B8}" type="presParOf" srcId="{5F2AC8DE-047A-4E25-87D0-8F5105509B35}" destId="{C20384DC-35CD-425D-9630-D712CFBA5A23}" srcOrd="0" destOrd="0" presId="urn:microsoft.com/office/officeart/2005/8/layout/hierarchy1"/>
    <dgm:cxn modelId="{7EDE26F8-7C36-43DB-A693-597141E0665A}" type="presParOf" srcId="{C20384DC-35CD-425D-9630-D712CFBA5A23}" destId="{13E82DD5-A941-429C-B91D-980ECAA3089D}" srcOrd="0" destOrd="0" presId="urn:microsoft.com/office/officeart/2005/8/layout/hierarchy1"/>
    <dgm:cxn modelId="{65D439DC-2059-4ECA-8CD1-A7A0EF416B74}" type="presParOf" srcId="{C20384DC-35CD-425D-9630-D712CFBA5A23}" destId="{F26EB8B4-9FC9-4ADE-A13B-2641B2839679}" srcOrd="1" destOrd="0" presId="urn:microsoft.com/office/officeart/2005/8/layout/hierarchy1"/>
    <dgm:cxn modelId="{9692CA8F-C27E-4BAF-A6CD-55746914B9C5}" type="presParOf" srcId="{5F2AC8DE-047A-4E25-87D0-8F5105509B35}" destId="{236E970F-BF27-46F9-B495-099EC95D28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46D639-61DF-4B15-BA0D-0BD240C844A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201F7D0-50BE-4B21-BBE0-39BF2F9D7294}">
      <dgm:prSet phldrT="[Text]" custT="1"/>
      <dgm:spPr/>
      <dgm:t>
        <a:bodyPr/>
        <a:lstStyle/>
        <a:p>
          <a:r>
            <a:rPr lang="en-US" sz="800" b="1" dirty="0" smtClean="0"/>
            <a:t>Time series analysis</a:t>
          </a:r>
          <a:endParaRPr lang="en-US" sz="800" b="1" dirty="0"/>
        </a:p>
      </dgm:t>
    </dgm:pt>
    <dgm:pt modelId="{F11E732B-C606-43EB-A74C-16F27EBDF073}" type="parTrans" cxnId="{9893506C-0FEE-4D9C-93F5-F4E86CF97BCA}">
      <dgm:prSet/>
      <dgm:spPr/>
      <dgm:t>
        <a:bodyPr/>
        <a:lstStyle/>
        <a:p>
          <a:endParaRPr lang="en-US"/>
        </a:p>
      </dgm:t>
    </dgm:pt>
    <dgm:pt modelId="{8F2F78E0-624C-482B-97D2-34EC2931B756}" type="sibTrans" cxnId="{9893506C-0FEE-4D9C-93F5-F4E86CF97BCA}">
      <dgm:prSet/>
      <dgm:spPr/>
      <dgm:t>
        <a:bodyPr/>
        <a:lstStyle/>
        <a:p>
          <a:endParaRPr lang="en-US"/>
        </a:p>
      </dgm:t>
    </dgm:pt>
    <dgm:pt modelId="{165F8857-7F6B-4270-9F97-723289B33BD6}">
      <dgm:prSet phldrT="[Text]" custT="1"/>
      <dgm:spPr/>
      <dgm:t>
        <a:bodyPr/>
        <a:lstStyle/>
        <a:p>
          <a:r>
            <a:rPr lang="en-US" sz="800" b="1" dirty="0" smtClean="0"/>
            <a:t>Single exponential smoothing</a:t>
          </a:r>
          <a:endParaRPr lang="en-US" sz="800" b="1" dirty="0"/>
        </a:p>
      </dgm:t>
    </dgm:pt>
    <dgm:pt modelId="{22E43398-376C-42BD-B0C8-D574555FB909}" type="parTrans" cxnId="{1857E8C5-833D-40CA-ABE3-4DEBB28FD001}">
      <dgm:prSet/>
      <dgm:spPr/>
      <dgm:t>
        <a:bodyPr/>
        <a:lstStyle/>
        <a:p>
          <a:endParaRPr lang="en-US"/>
        </a:p>
      </dgm:t>
    </dgm:pt>
    <dgm:pt modelId="{B868AFB6-45A5-4679-88DF-94DA37911A8C}" type="sibTrans" cxnId="{1857E8C5-833D-40CA-ABE3-4DEBB28FD001}">
      <dgm:prSet/>
      <dgm:spPr/>
      <dgm:t>
        <a:bodyPr/>
        <a:lstStyle/>
        <a:p>
          <a:endParaRPr lang="en-US"/>
        </a:p>
      </dgm:t>
    </dgm:pt>
    <dgm:pt modelId="{A903F921-69D0-43F5-A8C1-C60EC9603461}">
      <dgm:prSet phldrT="[Text]" custT="1"/>
      <dgm:spPr/>
      <dgm:t>
        <a:bodyPr/>
        <a:lstStyle/>
        <a:p>
          <a:r>
            <a:rPr lang="en-US" sz="800" b="1" dirty="0" smtClean="0"/>
            <a:t>Double exponential smoothing</a:t>
          </a:r>
          <a:endParaRPr lang="en-US" sz="800" b="1" dirty="0"/>
        </a:p>
      </dgm:t>
    </dgm:pt>
    <dgm:pt modelId="{C0EF6242-095A-4685-BEB4-05725292040A}" type="parTrans" cxnId="{0EB8C1D3-379F-43F6-8185-BF1FEEAF3BA7}">
      <dgm:prSet/>
      <dgm:spPr/>
      <dgm:t>
        <a:bodyPr/>
        <a:lstStyle/>
        <a:p>
          <a:endParaRPr lang="en-US"/>
        </a:p>
      </dgm:t>
    </dgm:pt>
    <dgm:pt modelId="{9687CF10-F33D-40A8-8DAB-80B9D8DF1DA7}" type="sibTrans" cxnId="{0EB8C1D3-379F-43F6-8185-BF1FEEAF3BA7}">
      <dgm:prSet/>
      <dgm:spPr/>
      <dgm:t>
        <a:bodyPr/>
        <a:lstStyle/>
        <a:p>
          <a:endParaRPr lang="en-US"/>
        </a:p>
      </dgm:t>
    </dgm:pt>
    <dgm:pt modelId="{2ABF713C-80C0-4F33-99FB-A16B2EE7245B}">
      <dgm:prSet phldrT="[Text]" custT="1"/>
      <dgm:spPr/>
      <dgm:t>
        <a:bodyPr/>
        <a:lstStyle/>
        <a:p>
          <a:r>
            <a:rPr lang="en-US" sz="800" b="1" dirty="0" smtClean="0"/>
            <a:t>Alpha is below .7</a:t>
          </a:r>
          <a:endParaRPr lang="en-US" sz="800" b="1" dirty="0"/>
        </a:p>
      </dgm:t>
    </dgm:pt>
    <dgm:pt modelId="{5DD91C15-8B59-4F7F-9F2F-F8C980947DC4}" type="parTrans" cxnId="{2C00B4D7-3EF2-4563-802D-21ECCF0D7A63}">
      <dgm:prSet/>
      <dgm:spPr/>
      <dgm:t>
        <a:bodyPr/>
        <a:lstStyle/>
        <a:p>
          <a:endParaRPr lang="en-US"/>
        </a:p>
      </dgm:t>
    </dgm:pt>
    <dgm:pt modelId="{D90D5BB7-5651-4634-9AED-B4650C09A986}" type="sibTrans" cxnId="{2C00B4D7-3EF2-4563-802D-21ECCF0D7A63}">
      <dgm:prSet/>
      <dgm:spPr/>
      <dgm:t>
        <a:bodyPr/>
        <a:lstStyle/>
        <a:p>
          <a:endParaRPr lang="en-US"/>
        </a:p>
      </dgm:t>
    </dgm:pt>
    <dgm:pt modelId="{31DDF917-039D-47D3-8EB7-CE44CBD0130B}">
      <dgm:prSet phldrT="[Text]" custT="1"/>
      <dgm:spPr/>
      <dgm:t>
        <a:bodyPr/>
        <a:lstStyle/>
        <a:p>
          <a:r>
            <a:rPr lang="en-US" sz="900" b="1" dirty="0" smtClean="0"/>
            <a:t>Is alpha above .7</a:t>
          </a:r>
          <a:endParaRPr lang="en-US" sz="900" b="1" dirty="0"/>
        </a:p>
      </dgm:t>
    </dgm:pt>
    <dgm:pt modelId="{84408193-47AE-4ADD-A516-48631397657C}" type="parTrans" cxnId="{A20474E2-3366-4810-9C4D-434834AB8269}">
      <dgm:prSet/>
      <dgm:spPr/>
      <dgm:t>
        <a:bodyPr/>
        <a:lstStyle/>
        <a:p>
          <a:endParaRPr lang="en-US"/>
        </a:p>
      </dgm:t>
    </dgm:pt>
    <dgm:pt modelId="{62AE5209-0649-45AF-9F4F-6644FA501846}" type="sibTrans" cxnId="{A20474E2-3366-4810-9C4D-434834AB8269}">
      <dgm:prSet/>
      <dgm:spPr/>
      <dgm:t>
        <a:bodyPr/>
        <a:lstStyle/>
        <a:p>
          <a:endParaRPr lang="en-US"/>
        </a:p>
      </dgm:t>
    </dgm:pt>
    <dgm:pt modelId="{99EC9786-F8AA-4ABB-92D7-A0A6912E16A8}">
      <dgm:prSet phldrT="[Text]" custT="1"/>
      <dgm:spPr/>
      <dgm:t>
        <a:bodyPr/>
        <a:lstStyle/>
        <a:p>
          <a:r>
            <a:rPr lang="en-US" sz="800" b="1" dirty="0" smtClean="0"/>
            <a:t>Autoregressive analysis-  up to 7 periods</a:t>
          </a:r>
          <a:endParaRPr lang="en-US" sz="800" b="1" dirty="0"/>
        </a:p>
      </dgm:t>
    </dgm:pt>
    <dgm:pt modelId="{B78FC22F-607C-44B5-8CE1-7DEAD15EA512}" type="parTrans" cxnId="{3920BA0A-C1FA-4F53-85F5-62F95EE282C9}">
      <dgm:prSet/>
      <dgm:spPr/>
      <dgm:t>
        <a:bodyPr/>
        <a:lstStyle/>
        <a:p>
          <a:endParaRPr lang="en-US"/>
        </a:p>
      </dgm:t>
    </dgm:pt>
    <dgm:pt modelId="{2E716169-FDAE-45FC-9E02-64178A561EB9}" type="sibTrans" cxnId="{3920BA0A-C1FA-4F53-85F5-62F95EE282C9}">
      <dgm:prSet/>
      <dgm:spPr/>
      <dgm:t>
        <a:bodyPr/>
        <a:lstStyle/>
        <a:p>
          <a:endParaRPr lang="en-US"/>
        </a:p>
      </dgm:t>
    </dgm:pt>
    <dgm:pt modelId="{83F98C2E-8487-4FBD-8D03-0F17CBBCC410}">
      <dgm:prSet phldrT="[Text]" custT="1"/>
      <dgm:spPr/>
      <dgm:t>
        <a:bodyPr/>
        <a:lstStyle/>
        <a:p>
          <a:r>
            <a:rPr lang="en-US" sz="800" b="1" dirty="0" smtClean="0"/>
            <a:t>Trend &amp; Seasonality pattern –find s(t) and b(t) and error terms . Find the beta with the minimum variance of error.</a:t>
          </a:r>
          <a:endParaRPr lang="en-US" sz="800" b="1" dirty="0"/>
        </a:p>
      </dgm:t>
    </dgm:pt>
    <dgm:pt modelId="{634CF930-DB6C-404B-A58E-CA7523079B7F}" type="parTrans" cxnId="{5DE88748-1EFC-41A7-9FB2-178086639CEE}">
      <dgm:prSet/>
      <dgm:spPr/>
      <dgm:t>
        <a:bodyPr/>
        <a:lstStyle/>
        <a:p>
          <a:endParaRPr lang="en-US"/>
        </a:p>
      </dgm:t>
    </dgm:pt>
    <dgm:pt modelId="{9B7B7D00-6F68-4B40-9E24-7DDBF0872D24}" type="sibTrans" cxnId="{5DE88748-1EFC-41A7-9FB2-178086639CEE}">
      <dgm:prSet/>
      <dgm:spPr/>
      <dgm:t>
        <a:bodyPr/>
        <a:lstStyle/>
        <a:p>
          <a:endParaRPr lang="en-US"/>
        </a:p>
      </dgm:t>
    </dgm:pt>
    <dgm:pt modelId="{DAE78EE1-58EB-46B7-92C5-9C6BAA192AEE}">
      <dgm:prSet phldrT="[Text]" custT="1"/>
      <dgm:spPr/>
      <dgm:t>
        <a:bodyPr/>
        <a:lstStyle/>
        <a:p>
          <a:r>
            <a:rPr lang="en-US" sz="800" b="1" dirty="0" smtClean="0"/>
            <a:t>Check if the error ACF follows a decaying pattern</a:t>
          </a:r>
          <a:endParaRPr lang="en-US" sz="800" b="1" dirty="0"/>
        </a:p>
      </dgm:t>
    </dgm:pt>
    <dgm:pt modelId="{57976118-4874-4765-8D85-50580C50849E}" type="parTrans" cxnId="{55A35246-BE6D-464B-B209-2E50C12B156F}">
      <dgm:prSet/>
      <dgm:spPr/>
      <dgm:t>
        <a:bodyPr/>
        <a:lstStyle/>
        <a:p>
          <a:endParaRPr lang="en-US"/>
        </a:p>
      </dgm:t>
    </dgm:pt>
    <dgm:pt modelId="{C3A63FBA-204C-4495-9BBC-AC6ECED14EF2}" type="sibTrans" cxnId="{55A35246-BE6D-464B-B209-2E50C12B156F}">
      <dgm:prSet/>
      <dgm:spPr/>
      <dgm:t>
        <a:bodyPr/>
        <a:lstStyle/>
        <a:p>
          <a:endParaRPr lang="en-US"/>
        </a:p>
      </dgm:t>
    </dgm:pt>
    <dgm:pt modelId="{61FE6F75-4E75-4779-956B-D1F88EC78E7B}">
      <dgm:prSet phldrT="[Text]" custT="1"/>
      <dgm:spPr/>
      <dgm:t>
        <a:bodyPr/>
        <a:lstStyle/>
        <a:p>
          <a:r>
            <a:rPr lang="en-US" sz="800" b="1" dirty="0" smtClean="0"/>
            <a:t>Is autoregressive function decaying exponentially with time: If no  then go to double exponential smoothing</a:t>
          </a:r>
          <a:endParaRPr lang="en-US" sz="800" b="1" dirty="0"/>
        </a:p>
      </dgm:t>
    </dgm:pt>
    <dgm:pt modelId="{88E6D76F-5971-4A18-96FF-50262C22376B}" type="parTrans" cxnId="{E5BF0A4D-0104-4E7D-89E9-4739DE5F0FBC}">
      <dgm:prSet/>
      <dgm:spPr/>
      <dgm:t>
        <a:bodyPr/>
        <a:lstStyle/>
        <a:p>
          <a:endParaRPr lang="en-IN"/>
        </a:p>
      </dgm:t>
    </dgm:pt>
    <dgm:pt modelId="{768E97A9-D7D9-485F-82E1-9651793C78C6}" type="sibTrans" cxnId="{E5BF0A4D-0104-4E7D-89E9-4739DE5F0FBC}">
      <dgm:prSet/>
      <dgm:spPr/>
      <dgm:t>
        <a:bodyPr/>
        <a:lstStyle/>
        <a:p>
          <a:endParaRPr lang="en-IN"/>
        </a:p>
      </dgm:t>
    </dgm:pt>
    <dgm:pt modelId="{DA7C7DE4-FF14-41B7-A08B-29E11C7B279F}">
      <dgm:prSet phldrT="[Text]" custT="1"/>
      <dgm:spPr/>
      <dgm:t>
        <a:bodyPr/>
        <a:lstStyle/>
        <a:p>
          <a:r>
            <a:rPr lang="en-US" sz="800" b="1" dirty="0" smtClean="0"/>
            <a:t>Autoregressive function decaying exponentially then predict the forecasted value for next 3 time periods</a:t>
          </a:r>
          <a:endParaRPr lang="en-US" sz="800" b="1" dirty="0"/>
        </a:p>
      </dgm:t>
    </dgm:pt>
    <dgm:pt modelId="{E021802F-082F-4950-BC44-B353147A36A2}" type="parTrans" cxnId="{936EF3DC-E7C7-4ECE-BB11-BA3A4DCF318C}">
      <dgm:prSet/>
      <dgm:spPr/>
      <dgm:t>
        <a:bodyPr/>
        <a:lstStyle/>
        <a:p>
          <a:endParaRPr lang="en-IN"/>
        </a:p>
      </dgm:t>
    </dgm:pt>
    <dgm:pt modelId="{B83C878B-B415-417A-92E7-C1763DDF09BD}" type="sibTrans" cxnId="{936EF3DC-E7C7-4ECE-BB11-BA3A4DCF318C}">
      <dgm:prSet/>
      <dgm:spPr/>
      <dgm:t>
        <a:bodyPr/>
        <a:lstStyle/>
        <a:p>
          <a:endParaRPr lang="en-IN"/>
        </a:p>
      </dgm:t>
    </dgm:pt>
    <dgm:pt modelId="{98A6449D-0AB3-4A43-BDF0-513FC0C23E3A}">
      <dgm:prSet phldrT="[Text]" custT="1"/>
      <dgm:spPr/>
      <dgm:t>
        <a:bodyPr/>
        <a:lstStyle/>
        <a:p>
          <a:r>
            <a:rPr lang="en-US" sz="800" b="1" dirty="0" smtClean="0"/>
            <a:t>If yes, then predict the forecast for next 3 quarters</a:t>
          </a:r>
          <a:endParaRPr lang="en-US" sz="800" b="1" dirty="0"/>
        </a:p>
      </dgm:t>
    </dgm:pt>
    <dgm:pt modelId="{133A14D1-AADF-4747-AEA8-A6E76682D548}" type="parTrans" cxnId="{A190A816-45F4-4B46-BA32-AB46BCF8605F}">
      <dgm:prSet/>
      <dgm:spPr/>
      <dgm:t>
        <a:bodyPr/>
        <a:lstStyle/>
        <a:p>
          <a:endParaRPr lang="en-IN"/>
        </a:p>
      </dgm:t>
    </dgm:pt>
    <dgm:pt modelId="{52995C37-6E88-4890-90E5-74B6FC923DC2}" type="sibTrans" cxnId="{A190A816-45F4-4B46-BA32-AB46BCF8605F}">
      <dgm:prSet/>
      <dgm:spPr/>
      <dgm:t>
        <a:bodyPr/>
        <a:lstStyle/>
        <a:p>
          <a:endParaRPr lang="en-IN"/>
        </a:p>
      </dgm:t>
    </dgm:pt>
    <dgm:pt modelId="{2B1324D7-7F11-4AF8-B606-70090E6D5804}">
      <dgm:prSet phldrT="[Text]" custT="1"/>
      <dgm:spPr/>
      <dgm:t>
        <a:bodyPr/>
        <a:lstStyle/>
        <a:p>
          <a:r>
            <a:rPr lang="en-US" sz="800" b="1" dirty="0" smtClean="0"/>
            <a:t>If no then go to triple exponential smoothing</a:t>
          </a:r>
          <a:endParaRPr lang="en-US" sz="800" b="1" dirty="0"/>
        </a:p>
      </dgm:t>
    </dgm:pt>
    <dgm:pt modelId="{9206003B-EF6E-44CA-A296-95561D55CCF1}" type="parTrans" cxnId="{D6134893-CE80-4D4B-95AC-7B5E989D8095}">
      <dgm:prSet/>
      <dgm:spPr/>
      <dgm:t>
        <a:bodyPr/>
        <a:lstStyle/>
        <a:p>
          <a:endParaRPr lang="en-IN"/>
        </a:p>
      </dgm:t>
    </dgm:pt>
    <dgm:pt modelId="{C42DBB8D-AA09-4F47-89BC-9E6FC4AA853F}" type="sibTrans" cxnId="{D6134893-CE80-4D4B-95AC-7B5E989D8095}">
      <dgm:prSet/>
      <dgm:spPr/>
      <dgm:t>
        <a:bodyPr/>
        <a:lstStyle/>
        <a:p>
          <a:endParaRPr lang="en-IN"/>
        </a:p>
      </dgm:t>
    </dgm:pt>
    <dgm:pt modelId="{5E8C956A-89FD-46CC-A656-A186CC16E7A0}">
      <dgm:prSet phldrT="[Text]" custT="1"/>
      <dgm:spPr/>
      <dgm:t>
        <a:bodyPr/>
        <a:lstStyle/>
        <a:p>
          <a:r>
            <a:rPr lang="en-US" sz="800" b="1" dirty="0" smtClean="0"/>
            <a:t>Find the </a:t>
          </a:r>
          <a:r>
            <a:rPr lang="en-US" sz="800" b="1" dirty="0" err="1" smtClean="0"/>
            <a:t>cyclicity</a:t>
          </a:r>
          <a:r>
            <a:rPr lang="en-US" sz="800" b="1" dirty="0" smtClean="0"/>
            <a:t> and seasonality</a:t>
          </a:r>
          <a:endParaRPr lang="en-US" sz="800" b="1" dirty="0"/>
        </a:p>
      </dgm:t>
    </dgm:pt>
    <dgm:pt modelId="{2C854AE3-9E89-477E-89CF-A92020561C8B}" type="parTrans" cxnId="{EDA4B6B3-E199-4989-8E38-01E5D2A2F29A}">
      <dgm:prSet/>
      <dgm:spPr/>
      <dgm:t>
        <a:bodyPr/>
        <a:lstStyle/>
        <a:p>
          <a:endParaRPr lang="en-IN"/>
        </a:p>
      </dgm:t>
    </dgm:pt>
    <dgm:pt modelId="{89835A67-C507-4B94-B222-5C54B79E8322}" type="sibTrans" cxnId="{EDA4B6B3-E199-4989-8E38-01E5D2A2F29A}">
      <dgm:prSet/>
      <dgm:spPr/>
      <dgm:t>
        <a:bodyPr/>
        <a:lstStyle/>
        <a:p>
          <a:endParaRPr lang="en-IN"/>
        </a:p>
      </dgm:t>
    </dgm:pt>
    <dgm:pt modelId="{DB1033AB-5313-4DEF-8892-FC6C8C018EC6}">
      <dgm:prSet phldrT="[Text]" custT="1"/>
      <dgm:spPr/>
      <dgm:t>
        <a:bodyPr/>
        <a:lstStyle/>
        <a:p>
          <a:r>
            <a:rPr lang="en-US" sz="800" b="1" dirty="0" smtClean="0"/>
            <a:t>Triple exponential smoothing</a:t>
          </a:r>
          <a:endParaRPr lang="en-US" sz="800" b="1" dirty="0"/>
        </a:p>
      </dgm:t>
    </dgm:pt>
    <dgm:pt modelId="{22FFDC20-5E8C-45DD-A35A-8DA63942DE44}" type="parTrans" cxnId="{5F51E9C9-C9E8-4207-9392-13D1B591A243}">
      <dgm:prSet/>
      <dgm:spPr/>
      <dgm:t>
        <a:bodyPr/>
        <a:lstStyle/>
        <a:p>
          <a:endParaRPr lang="en-IN"/>
        </a:p>
      </dgm:t>
    </dgm:pt>
    <dgm:pt modelId="{BBFCC194-0D7F-477A-84CE-A8D92DB4E42A}" type="sibTrans" cxnId="{5F51E9C9-C9E8-4207-9392-13D1B591A243}">
      <dgm:prSet/>
      <dgm:spPr/>
      <dgm:t>
        <a:bodyPr/>
        <a:lstStyle/>
        <a:p>
          <a:endParaRPr lang="en-IN"/>
        </a:p>
      </dgm:t>
    </dgm:pt>
    <dgm:pt modelId="{A7EFD164-DFA8-4666-814E-DB694B3B80D2}">
      <dgm:prSet phldrT="[Text]" custT="1"/>
      <dgm:spPr/>
      <dgm:t>
        <a:bodyPr/>
        <a:lstStyle/>
        <a:p>
          <a:r>
            <a:rPr lang="en-US" sz="800" b="1" dirty="0" smtClean="0"/>
            <a:t>Check for the error terms. Find the L at which the variance of the error is minimum</a:t>
          </a:r>
          <a:endParaRPr lang="en-US" sz="800" b="1" dirty="0"/>
        </a:p>
      </dgm:t>
    </dgm:pt>
    <dgm:pt modelId="{0163364C-4BAC-440F-AD0D-5DDE75B2EA28}" type="parTrans" cxnId="{13DEC510-0FF3-4507-AF51-5CA592D26BE4}">
      <dgm:prSet/>
      <dgm:spPr/>
      <dgm:t>
        <a:bodyPr/>
        <a:lstStyle/>
        <a:p>
          <a:endParaRPr lang="en-IN"/>
        </a:p>
      </dgm:t>
    </dgm:pt>
    <dgm:pt modelId="{15A6CF5D-0878-4F90-B3DC-33DF1D892AC9}" type="sibTrans" cxnId="{13DEC510-0FF3-4507-AF51-5CA592D26BE4}">
      <dgm:prSet/>
      <dgm:spPr/>
      <dgm:t>
        <a:bodyPr/>
        <a:lstStyle/>
        <a:p>
          <a:endParaRPr lang="en-IN"/>
        </a:p>
      </dgm:t>
    </dgm:pt>
    <dgm:pt modelId="{1FE24DCE-4100-47F0-BDE6-8EDB7B80E777}" type="pres">
      <dgm:prSet presAssocID="{9A46D639-61DF-4B15-BA0D-0BD240C844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9F739B-E3A1-4587-9D1E-4C4328423E42}" type="pres">
      <dgm:prSet presAssocID="{E201F7D0-50BE-4B21-BBE0-39BF2F9D7294}" presName="hierRoot1" presStyleCnt="0"/>
      <dgm:spPr/>
      <dgm:t>
        <a:bodyPr/>
        <a:lstStyle/>
        <a:p>
          <a:endParaRPr lang="en-IN"/>
        </a:p>
      </dgm:t>
    </dgm:pt>
    <dgm:pt modelId="{643813D8-3507-4DA9-B7FA-A1D76F289475}" type="pres">
      <dgm:prSet presAssocID="{E201F7D0-50BE-4B21-BBE0-39BF2F9D7294}" presName="composite" presStyleCnt="0"/>
      <dgm:spPr/>
      <dgm:t>
        <a:bodyPr/>
        <a:lstStyle/>
        <a:p>
          <a:endParaRPr lang="en-IN"/>
        </a:p>
      </dgm:t>
    </dgm:pt>
    <dgm:pt modelId="{DF40C604-FA9A-4E89-904B-8D29A6D9893F}" type="pres">
      <dgm:prSet presAssocID="{E201F7D0-50BE-4B21-BBE0-39BF2F9D7294}" presName="background" presStyleLbl="node0" presStyleIdx="0" presStyleCnt="2"/>
      <dgm:spPr/>
      <dgm:t>
        <a:bodyPr/>
        <a:lstStyle/>
        <a:p>
          <a:endParaRPr lang="en-IN"/>
        </a:p>
      </dgm:t>
    </dgm:pt>
    <dgm:pt modelId="{2654B585-CA03-45EE-B6FD-6E80666BCFC8}" type="pres">
      <dgm:prSet presAssocID="{E201F7D0-50BE-4B21-BBE0-39BF2F9D7294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260962-6E63-42CF-B0D6-E366BD5942B0}" type="pres">
      <dgm:prSet presAssocID="{E201F7D0-50BE-4B21-BBE0-39BF2F9D7294}" presName="hierChild2" presStyleCnt="0"/>
      <dgm:spPr/>
      <dgm:t>
        <a:bodyPr/>
        <a:lstStyle/>
        <a:p>
          <a:endParaRPr lang="en-IN"/>
        </a:p>
      </dgm:t>
    </dgm:pt>
    <dgm:pt modelId="{6486D3F9-F889-4855-9BAC-2D0F964C5EFD}" type="pres">
      <dgm:prSet presAssocID="{22E43398-376C-42BD-B0C8-D574555FB909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58EA41B-F620-44F4-899D-AF239E8F9E5F}" type="pres">
      <dgm:prSet presAssocID="{165F8857-7F6B-4270-9F97-723289B33BD6}" presName="hierRoot2" presStyleCnt="0"/>
      <dgm:spPr/>
      <dgm:t>
        <a:bodyPr/>
        <a:lstStyle/>
        <a:p>
          <a:endParaRPr lang="en-IN"/>
        </a:p>
      </dgm:t>
    </dgm:pt>
    <dgm:pt modelId="{4B6AE071-988C-4E5D-8DE7-5701D292D7DB}" type="pres">
      <dgm:prSet presAssocID="{165F8857-7F6B-4270-9F97-723289B33BD6}" presName="composite2" presStyleCnt="0"/>
      <dgm:spPr/>
      <dgm:t>
        <a:bodyPr/>
        <a:lstStyle/>
        <a:p>
          <a:endParaRPr lang="en-IN"/>
        </a:p>
      </dgm:t>
    </dgm:pt>
    <dgm:pt modelId="{454CDA7F-D111-4E62-A049-5093E44E7E87}" type="pres">
      <dgm:prSet presAssocID="{165F8857-7F6B-4270-9F97-723289B33BD6}" presName="background2" presStyleLbl="node2" presStyleIdx="0" presStyleCnt="3"/>
      <dgm:spPr/>
      <dgm:t>
        <a:bodyPr/>
        <a:lstStyle/>
        <a:p>
          <a:endParaRPr lang="en-IN"/>
        </a:p>
      </dgm:t>
    </dgm:pt>
    <dgm:pt modelId="{9721991B-D97E-483D-9784-F69BA7D82EC5}" type="pres">
      <dgm:prSet presAssocID="{165F8857-7F6B-4270-9F97-723289B33BD6}" presName="text2" presStyleLbl="fgAcc2" presStyleIdx="0" presStyleCnt="3" custLinFactNeighborX="-76797" custLinFactNeighborY="-7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88BE14-5569-47E0-9286-D2B50CF8D077}" type="pres">
      <dgm:prSet presAssocID="{165F8857-7F6B-4270-9F97-723289B33BD6}" presName="hierChild3" presStyleCnt="0"/>
      <dgm:spPr/>
      <dgm:t>
        <a:bodyPr/>
        <a:lstStyle/>
        <a:p>
          <a:endParaRPr lang="en-IN"/>
        </a:p>
      </dgm:t>
    </dgm:pt>
    <dgm:pt modelId="{C0933438-5C34-4CEA-97F8-D25AAB23CE27}" type="pres">
      <dgm:prSet presAssocID="{84408193-47AE-4ADD-A516-48631397657C}" presName="Name17" presStyleLbl="parChTrans1D3" presStyleIdx="0" presStyleCnt="3"/>
      <dgm:spPr/>
      <dgm:t>
        <a:bodyPr/>
        <a:lstStyle/>
        <a:p>
          <a:endParaRPr lang="en-US"/>
        </a:p>
      </dgm:t>
    </dgm:pt>
    <dgm:pt modelId="{16FA2B13-E400-4279-93E9-554BCF1EF21C}" type="pres">
      <dgm:prSet presAssocID="{31DDF917-039D-47D3-8EB7-CE44CBD0130B}" presName="hierRoot3" presStyleCnt="0"/>
      <dgm:spPr/>
      <dgm:t>
        <a:bodyPr/>
        <a:lstStyle/>
        <a:p>
          <a:endParaRPr lang="en-IN"/>
        </a:p>
      </dgm:t>
    </dgm:pt>
    <dgm:pt modelId="{0885014F-74C0-4D25-B9FC-538FE98133D5}" type="pres">
      <dgm:prSet presAssocID="{31DDF917-039D-47D3-8EB7-CE44CBD0130B}" presName="composite3" presStyleCnt="0"/>
      <dgm:spPr/>
      <dgm:t>
        <a:bodyPr/>
        <a:lstStyle/>
        <a:p>
          <a:endParaRPr lang="en-IN"/>
        </a:p>
      </dgm:t>
    </dgm:pt>
    <dgm:pt modelId="{B0C5C8E6-AA61-490E-A9D6-464B7F0452F3}" type="pres">
      <dgm:prSet presAssocID="{31DDF917-039D-47D3-8EB7-CE44CBD0130B}" presName="background3" presStyleLbl="node3" presStyleIdx="0" presStyleCnt="3"/>
      <dgm:spPr/>
      <dgm:t>
        <a:bodyPr/>
        <a:lstStyle/>
        <a:p>
          <a:endParaRPr lang="en-IN"/>
        </a:p>
      </dgm:t>
    </dgm:pt>
    <dgm:pt modelId="{A08CB2B8-5216-425A-AEAD-05B789E1F92F}" type="pres">
      <dgm:prSet presAssocID="{31DDF917-039D-47D3-8EB7-CE44CBD0130B}" presName="text3" presStyleLbl="fgAcc3" presStyleIdx="0" presStyleCnt="3" custLinFactNeighborX="-76797" custLinFactNeighborY="-191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75DFD7-EE75-4FB3-97A3-7A329473B6E3}" type="pres">
      <dgm:prSet presAssocID="{31DDF917-039D-47D3-8EB7-CE44CBD0130B}" presName="hierChild4" presStyleCnt="0"/>
      <dgm:spPr/>
      <dgm:t>
        <a:bodyPr/>
        <a:lstStyle/>
        <a:p>
          <a:endParaRPr lang="en-IN"/>
        </a:p>
      </dgm:t>
    </dgm:pt>
    <dgm:pt modelId="{95A5B92A-2A26-4934-A039-E89C1F7320B4}" type="pres">
      <dgm:prSet presAssocID="{B78FC22F-607C-44B5-8CE1-7DEAD15EA512}" presName="Name23" presStyleLbl="parChTrans1D4" presStyleIdx="0" presStyleCnt="7"/>
      <dgm:spPr/>
      <dgm:t>
        <a:bodyPr/>
        <a:lstStyle/>
        <a:p>
          <a:endParaRPr lang="en-US"/>
        </a:p>
      </dgm:t>
    </dgm:pt>
    <dgm:pt modelId="{F9A38530-8ACE-4A58-8FDB-9756FBC1BFBD}" type="pres">
      <dgm:prSet presAssocID="{99EC9786-F8AA-4ABB-92D7-A0A6912E16A8}" presName="hierRoot4" presStyleCnt="0"/>
      <dgm:spPr/>
      <dgm:t>
        <a:bodyPr/>
        <a:lstStyle/>
        <a:p>
          <a:endParaRPr lang="en-IN"/>
        </a:p>
      </dgm:t>
    </dgm:pt>
    <dgm:pt modelId="{202D4779-7E2A-438B-B31E-84EA1531F319}" type="pres">
      <dgm:prSet presAssocID="{99EC9786-F8AA-4ABB-92D7-A0A6912E16A8}" presName="composite4" presStyleCnt="0"/>
      <dgm:spPr/>
      <dgm:t>
        <a:bodyPr/>
        <a:lstStyle/>
        <a:p>
          <a:endParaRPr lang="en-IN"/>
        </a:p>
      </dgm:t>
    </dgm:pt>
    <dgm:pt modelId="{AE66ACA8-FD22-4210-A674-A38CB1729962}" type="pres">
      <dgm:prSet presAssocID="{99EC9786-F8AA-4ABB-92D7-A0A6912E16A8}" presName="background4" presStyleLbl="node4" presStyleIdx="0" presStyleCnt="7"/>
      <dgm:spPr/>
      <dgm:t>
        <a:bodyPr/>
        <a:lstStyle/>
        <a:p>
          <a:endParaRPr lang="en-IN"/>
        </a:p>
      </dgm:t>
    </dgm:pt>
    <dgm:pt modelId="{594BF934-0846-49DC-97E1-24919A0C53CB}" type="pres">
      <dgm:prSet presAssocID="{99EC9786-F8AA-4ABB-92D7-A0A6912E16A8}" presName="text4" presStyleLbl="fgAcc4" presStyleIdx="0" presStyleCnt="7" custLinFactNeighborX="-22761" custLinFactNeighborY="22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850ADB-142D-4B15-ACA0-DF6569C80E53}" type="pres">
      <dgm:prSet presAssocID="{99EC9786-F8AA-4ABB-92D7-A0A6912E16A8}" presName="hierChild5" presStyleCnt="0"/>
      <dgm:spPr/>
      <dgm:t>
        <a:bodyPr/>
        <a:lstStyle/>
        <a:p>
          <a:endParaRPr lang="en-IN"/>
        </a:p>
      </dgm:t>
    </dgm:pt>
    <dgm:pt modelId="{7A25505A-CF8B-4B76-8295-6B5E8EA9E0C2}" type="pres">
      <dgm:prSet presAssocID="{88E6D76F-5971-4A18-96FF-50262C22376B}" presName="Name23" presStyleLbl="parChTrans1D4" presStyleIdx="1" presStyleCnt="7"/>
      <dgm:spPr/>
      <dgm:t>
        <a:bodyPr/>
        <a:lstStyle/>
        <a:p>
          <a:endParaRPr lang="en-IN"/>
        </a:p>
      </dgm:t>
    </dgm:pt>
    <dgm:pt modelId="{6AA75824-9DDA-4283-9FA5-6443F7DD6F51}" type="pres">
      <dgm:prSet presAssocID="{61FE6F75-4E75-4779-956B-D1F88EC78E7B}" presName="hierRoot4" presStyleCnt="0"/>
      <dgm:spPr/>
      <dgm:t>
        <a:bodyPr/>
        <a:lstStyle/>
        <a:p>
          <a:endParaRPr lang="en-IN"/>
        </a:p>
      </dgm:t>
    </dgm:pt>
    <dgm:pt modelId="{0F2FB79F-7BB2-4624-8FAF-9738E8F893CF}" type="pres">
      <dgm:prSet presAssocID="{61FE6F75-4E75-4779-956B-D1F88EC78E7B}" presName="composite4" presStyleCnt="0"/>
      <dgm:spPr/>
      <dgm:t>
        <a:bodyPr/>
        <a:lstStyle/>
        <a:p>
          <a:endParaRPr lang="en-IN"/>
        </a:p>
      </dgm:t>
    </dgm:pt>
    <dgm:pt modelId="{CB5DE2FC-B703-426D-95C6-E90131466495}" type="pres">
      <dgm:prSet presAssocID="{61FE6F75-4E75-4779-956B-D1F88EC78E7B}" presName="background4" presStyleLbl="node4" presStyleIdx="1" presStyleCnt="7"/>
      <dgm:spPr/>
      <dgm:t>
        <a:bodyPr/>
        <a:lstStyle/>
        <a:p>
          <a:endParaRPr lang="en-IN"/>
        </a:p>
      </dgm:t>
    </dgm:pt>
    <dgm:pt modelId="{F797F79F-E540-4B03-BB16-0D7B8E91961F}" type="pres">
      <dgm:prSet presAssocID="{61FE6F75-4E75-4779-956B-D1F88EC78E7B}" presName="text4" presStyleLbl="fgAcc4" presStyleIdx="1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0DA5FFE-C46E-4C73-9FE9-4A0602F94360}" type="pres">
      <dgm:prSet presAssocID="{61FE6F75-4E75-4779-956B-D1F88EC78E7B}" presName="hierChild5" presStyleCnt="0"/>
      <dgm:spPr/>
      <dgm:t>
        <a:bodyPr/>
        <a:lstStyle/>
        <a:p>
          <a:endParaRPr lang="en-IN"/>
        </a:p>
      </dgm:t>
    </dgm:pt>
    <dgm:pt modelId="{AA295D93-74DD-481B-8BCF-ABE9E8C4F3B5}" type="pres">
      <dgm:prSet presAssocID="{E021802F-082F-4950-BC44-B353147A36A2}" presName="Name23" presStyleLbl="parChTrans1D4" presStyleIdx="2" presStyleCnt="7"/>
      <dgm:spPr/>
      <dgm:t>
        <a:bodyPr/>
        <a:lstStyle/>
        <a:p>
          <a:endParaRPr lang="en-IN"/>
        </a:p>
      </dgm:t>
    </dgm:pt>
    <dgm:pt modelId="{50BBC40E-8D7A-4997-B2A7-0C6CB1156FC0}" type="pres">
      <dgm:prSet presAssocID="{DA7C7DE4-FF14-41B7-A08B-29E11C7B279F}" presName="hierRoot4" presStyleCnt="0"/>
      <dgm:spPr/>
      <dgm:t>
        <a:bodyPr/>
        <a:lstStyle/>
        <a:p>
          <a:endParaRPr lang="en-IN"/>
        </a:p>
      </dgm:t>
    </dgm:pt>
    <dgm:pt modelId="{F5E33726-8F23-4944-B77A-4C59F4B61D91}" type="pres">
      <dgm:prSet presAssocID="{DA7C7DE4-FF14-41B7-A08B-29E11C7B279F}" presName="composite4" presStyleCnt="0"/>
      <dgm:spPr/>
      <dgm:t>
        <a:bodyPr/>
        <a:lstStyle/>
        <a:p>
          <a:endParaRPr lang="en-IN"/>
        </a:p>
      </dgm:t>
    </dgm:pt>
    <dgm:pt modelId="{F1082F29-1AD2-400A-9B98-FCA9426C3E0A}" type="pres">
      <dgm:prSet presAssocID="{DA7C7DE4-FF14-41B7-A08B-29E11C7B279F}" presName="background4" presStyleLbl="node4" presStyleIdx="2" presStyleCnt="7"/>
      <dgm:spPr/>
      <dgm:t>
        <a:bodyPr/>
        <a:lstStyle/>
        <a:p>
          <a:endParaRPr lang="en-IN"/>
        </a:p>
      </dgm:t>
    </dgm:pt>
    <dgm:pt modelId="{499163E0-1388-40C8-A1E2-01299E17EFB5}" type="pres">
      <dgm:prSet presAssocID="{DA7C7DE4-FF14-41B7-A08B-29E11C7B279F}" presName="text4" presStyleLbl="fgAcc4" presStyleIdx="2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0A9B7F5-FE93-44AD-AFCE-F901E0933A6C}" type="pres">
      <dgm:prSet presAssocID="{DA7C7DE4-FF14-41B7-A08B-29E11C7B279F}" presName="hierChild5" presStyleCnt="0"/>
      <dgm:spPr/>
      <dgm:t>
        <a:bodyPr/>
        <a:lstStyle/>
        <a:p>
          <a:endParaRPr lang="en-IN"/>
        </a:p>
      </dgm:t>
    </dgm:pt>
    <dgm:pt modelId="{766CFFE7-E4F6-4ABD-91F8-54CB20E5C7DA}" type="pres">
      <dgm:prSet presAssocID="{2ABF713C-80C0-4F33-99FB-A16B2EE7245B}" presName="hierRoot1" presStyleCnt="0"/>
      <dgm:spPr/>
      <dgm:t>
        <a:bodyPr/>
        <a:lstStyle/>
        <a:p>
          <a:endParaRPr lang="en-IN"/>
        </a:p>
      </dgm:t>
    </dgm:pt>
    <dgm:pt modelId="{30D59A3F-9B21-4032-AA79-ED1214DF743D}" type="pres">
      <dgm:prSet presAssocID="{2ABF713C-80C0-4F33-99FB-A16B2EE7245B}" presName="composite" presStyleCnt="0"/>
      <dgm:spPr/>
      <dgm:t>
        <a:bodyPr/>
        <a:lstStyle/>
        <a:p>
          <a:endParaRPr lang="en-IN"/>
        </a:p>
      </dgm:t>
    </dgm:pt>
    <dgm:pt modelId="{529486E8-1EC0-4046-9E3A-1251496345F9}" type="pres">
      <dgm:prSet presAssocID="{2ABF713C-80C0-4F33-99FB-A16B2EE7245B}" presName="background" presStyleLbl="node0" presStyleIdx="1" presStyleCnt="2"/>
      <dgm:spPr/>
      <dgm:t>
        <a:bodyPr/>
        <a:lstStyle/>
        <a:p>
          <a:endParaRPr lang="en-IN"/>
        </a:p>
      </dgm:t>
    </dgm:pt>
    <dgm:pt modelId="{9C64E434-54BE-4447-A238-904115094B82}" type="pres">
      <dgm:prSet presAssocID="{2ABF713C-80C0-4F33-99FB-A16B2EE7245B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0F406D6-DE9B-4E78-B76C-BC68AF62FDA0}" type="pres">
      <dgm:prSet presAssocID="{2ABF713C-80C0-4F33-99FB-A16B2EE7245B}" presName="hierChild2" presStyleCnt="0"/>
      <dgm:spPr/>
      <dgm:t>
        <a:bodyPr/>
        <a:lstStyle/>
        <a:p>
          <a:endParaRPr lang="en-IN"/>
        </a:p>
      </dgm:t>
    </dgm:pt>
    <dgm:pt modelId="{5A2A1CBC-9A38-4AA0-9DD2-384D6C8FC073}" type="pres">
      <dgm:prSet presAssocID="{C0EF6242-095A-4685-BEB4-05725292040A}" presName="Name10" presStyleLbl="parChTrans1D2" presStyleIdx="1" presStyleCnt="3"/>
      <dgm:spPr/>
      <dgm:t>
        <a:bodyPr/>
        <a:lstStyle/>
        <a:p>
          <a:endParaRPr lang="en-IN"/>
        </a:p>
      </dgm:t>
    </dgm:pt>
    <dgm:pt modelId="{2591208A-2BD8-4F4B-8EDF-6658F88B21ED}" type="pres">
      <dgm:prSet presAssocID="{A903F921-69D0-43F5-A8C1-C60EC9603461}" presName="hierRoot2" presStyleCnt="0"/>
      <dgm:spPr/>
      <dgm:t>
        <a:bodyPr/>
        <a:lstStyle/>
        <a:p>
          <a:endParaRPr lang="en-IN"/>
        </a:p>
      </dgm:t>
    </dgm:pt>
    <dgm:pt modelId="{AA332D87-6FBE-4A5C-B656-CEDBBE3AE4BD}" type="pres">
      <dgm:prSet presAssocID="{A903F921-69D0-43F5-A8C1-C60EC9603461}" presName="composite2" presStyleCnt="0"/>
      <dgm:spPr/>
      <dgm:t>
        <a:bodyPr/>
        <a:lstStyle/>
        <a:p>
          <a:endParaRPr lang="en-IN"/>
        </a:p>
      </dgm:t>
    </dgm:pt>
    <dgm:pt modelId="{948D5661-3051-4694-BFA9-C8B62981E622}" type="pres">
      <dgm:prSet presAssocID="{A903F921-69D0-43F5-A8C1-C60EC9603461}" presName="background2" presStyleLbl="node2" presStyleIdx="1" presStyleCnt="3"/>
      <dgm:spPr/>
      <dgm:t>
        <a:bodyPr/>
        <a:lstStyle/>
        <a:p>
          <a:endParaRPr lang="en-IN"/>
        </a:p>
      </dgm:t>
    </dgm:pt>
    <dgm:pt modelId="{83F79FA1-DECB-4E99-B415-453AF9DF8580}" type="pres">
      <dgm:prSet presAssocID="{A903F921-69D0-43F5-A8C1-C60EC960346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B42548E-A1CE-4D59-B39F-135CA319437A}" type="pres">
      <dgm:prSet presAssocID="{A903F921-69D0-43F5-A8C1-C60EC9603461}" presName="hierChild3" presStyleCnt="0"/>
      <dgm:spPr/>
      <dgm:t>
        <a:bodyPr/>
        <a:lstStyle/>
        <a:p>
          <a:endParaRPr lang="en-IN"/>
        </a:p>
      </dgm:t>
    </dgm:pt>
    <dgm:pt modelId="{FEB66A4C-D791-4728-A9F8-A15D8D39D82C}" type="pres">
      <dgm:prSet presAssocID="{634CF930-DB6C-404B-A58E-CA7523079B7F}" presName="Name17" presStyleLbl="parChTrans1D3" presStyleIdx="1" presStyleCnt="3"/>
      <dgm:spPr/>
      <dgm:t>
        <a:bodyPr/>
        <a:lstStyle/>
        <a:p>
          <a:endParaRPr lang="en-IN"/>
        </a:p>
      </dgm:t>
    </dgm:pt>
    <dgm:pt modelId="{2DE8C113-CD08-4CB8-B7A4-CB8C6A0229F9}" type="pres">
      <dgm:prSet presAssocID="{83F98C2E-8487-4FBD-8D03-0F17CBBCC410}" presName="hierRoot3" presStyleCnt="0"/>
      <dgm:spPr/>
      <dgm:t>
        <a:bodyPr/>
        <a:lstStyle/>
        <a:p>
          <a:endParaRPr lang="en-IN"/>
        </a:p>
      </dgm:t>
    </dgm:pt>
    <dgm:pt modelId="{3C89621B-0FE8-4E4C-837E-672D064C965A}" type="pres">
      <dgm:prSet presAssocID="{83F98C2E-8487-4FBD-8D03-0F17CBBCC410}" presName="composite3" presStyleCnt="0"/>
      <dgm:spPr/>
      <dgm:t>
        <a:bodyPr/>
        <a:lstStyle/>
        <a:p>
          <a:endParaRPr lang="en-IN"/>
        </a:p>
      </dgm:t>
    </dgm:pt>
    <dgm:pt modelId="{5B02EFE7-1F13-4A06-89BE-DA52C7373634}" type="pres">
      <dgm:prSet presAssocID="{83F98C2E-8487-4FBD-8D03-0F17CBBCC410}" presName="background3" presStyleLbl="node3" presStyleIdx="1" presStyleCnt="3"/>
      <dgm:spPr/>
      <dgm:t>
        <a:bodyPr/>
        <a:lstStyle/>
        <a:p>
          <a:endParaRPr lang="en-IN"/>
        </a:p>
      </dgm:t>
    </dgm:pt>
    <dgm:pt modelId="{46F07349-D9CD-499A-9082-DF1F5EE1973A}" type="pres">
      <dgm:prSet presAssocID="{83F98C2E-8487-4FBD-8D03-0F17CBBCC41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ACF03DB-021A-49C2-80D6-D893B05249EE}" type="pres">
      <dgm:prSet presAssocID="{83F98C2E-8487-4FBD-8D03-0F17CBBCC410}" presName="hierChild4" presStyleCnt="0"/>
      <dgm:spPr/>
      <dgm:t>
        <a:bodyPr/>
        <a:lstStyle/>
        <a:p>
          <a:endParaRPr lang="en-IN"/>
        </a:p>
      </dgm:t>
    </dgm:pt>
    <dgm:pt modelId="{E8D53C67-252D-4225-9310-852A86533EDA}" type="pres">
      <dgm:prSet presAssocID="{57976118-4874-4765-8D85-50580C50849E}" presName="Name23" presStyleLbl="parChTrans1D4" presStyleIdx="3" presStyleCnt="7"/>
      <dgm:spPr/>
      <dgm:t>
        <a:bodyPr/>
        <a:lstStyle/>
        <a:p>
          <a:endParaRPr lang="en-US"/>
        </a:p>
      </dgm:t>
    </dgm:pt>
    <dgm:pt modelId="{FBCD128D-7071-4982-B2CE-D7B59CE1829A}" type="pres">
      <dgm:prSet presAssocID="{DAE78EE1-58EB-46B7-92C5-9C6BAA192AEE}" presName="hierRoot4" presStyleCnt="0"/>
      <dgm:spPr/>
      <dgm:t>
        <a:bodyPr/>
        <a:lstStyle/>
        <a:p>
          <a:endParaRPr lang="en-IN"/>
        </a:p>
      </dgm:t>
    </dgm:pt>
    <dgm:pt modelId="{C176B270-B4A4-463E-BFF6-847C07DE083E}" type="pres">
      <dgm:prSet presAssocID="{DAE78EE1-58EB-46B7-92C5-9C6BAA192AEE}" presName="composite4" presStyleCnt="0"/>
      <dgm:spPr/>
      <dgm:t>
        <a:bodyPr/>
        <a:lstStyle/>
        <a:p>
          <a:endParaRPr lang="en-IN"/>
        </a:p>
      </dgm:t>
    </dgm:pt>
    <dgm:pt modelId="{AC1E212A-EBCA-4FB8-BE2D-0713AB7C271F}" type="pres">
      <dgm:prSet presAssocID="{DAE78EE1-58EB-46B7-92C5-9C6BAA192AEE}" presName="background4" presStyleLbl="node4" presStyleIdx="3" presStyleCnt="7"/>
      <dgm:spPr/>
      <dgm:t>
        <a:bodyPr/>
        <a:lstStyle/>
        <a:p>
          <a:endParaRPr lang="en-IN"/>
        </a:p>
      </dgm:t>
    </dgm:pt>
    <dgm:pt modelId="{9FDA21BC-50DF-4B38-8208-232905FFF6A4}" type="pres">
      <dgm:prSet presAssocID="{DAE78EE1-58EB-46B7-92C5-9C6BAA192AEE}" presName="text4" presStyleLbl="fgAcc4" presStyleIdx="3" presStyleCnt="7" custLinFactX="-35337" custLinFactNeighborX="-100000" custLinFactNeighborY="12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B0CEC7-DEA8-48D7-AF5F-9300837EFA64}" type="pres">
      <dgm:prSet presAssocID="{DAE78EE1-58EB-46B7-92C5-9C6BAA192AEE}" presName="hierChild5" presStyleCnt="0"/>
      <dgm:spPr/>
      <dgm:t>
        <a:bodyPr/>
        <a:lstStyle/>
        <a:p>
          <a:endParaRPr lang="en-IN"/>
        </a:p>
      </dgm:t>
    </dgm:pt>
    <dgm:pt modelId="{9196F7AC-16AF-4A34-A8AA-118A5F9C8E93}" type="pres">
      <dgm:prSet presAssocID="{133A14D1-AADF-4747-AEA8-A6E76682D548}" presName="Name23" presStyleLbl="parChTrans1D4" presStyleIdx="4" presStyleCnt="7"/>
      <dgm:spPr/>
      <dgm:t>
        <a:bodyPr/>
        <a:lstStyle/>
        <a:p>
          <a:endParaRPr lang="en-IN"/>
        </a:p>
      </dgm:t>
    </dgm:pt>
    <dgm:pt modelId="{C0A3DAAB-B3A7-4631-A088-9DFE1E6548AA}" type="pres">
      <dgm:prSet presAssocID="{98A6449D-0AB3-4A43-BDF0-513FC0C23E3A}" presName="hierRoot4" presStyleCnt="0"/>
      <dgm:spPr/>
      <dgm:t>
        <a:bodyPr/>
        <a:lstStyle/>
        <a:p>
          <a:endParaRPr lang="en-IN"/>
        </a:p>
      </dgm:t>
    </dgm:pt>
    <dgm:pt modelId="{209E52AF-DB1A-4584-84BE-C5DB1A86AACE}" type="pres">
      <dgm:prSet presAssocID="{98A6449D-0AB3-4A43-BDF0-513FC0C23E3A}" presName="composite4" presStyleCnt="0"/>
      <dgm:spPr/>
      <dgm:t>
        <a:bodyPr/>
        <a:lstStyle/>
        <a:p>
          <a:endParaRPr lang="en-IN"/>
        </a:p>
      </dgm:t>
    </dgm:pt>
    <dgm:pt modelId="{4E4C0B88-7EF3-44E8-8002-0051EA68F3C7}" type="pres">
      <dgm:prSet presAssocID="{98A6449D-0AB3-4A43-BDF0-513FC0C23E3A}" presName="background4" presStyleLbl="node4" presStyleIdx="4" presStyleCnt="7"/>
      <dgm:spPr/>
      <dgm:t>
        <a:bodyPr/>
        <a:lstStyle/>
        <a:p>
          <a:endParaRPr lang="en-IN"/>
        </a:p>
      </dgm:t>
    </dgm:pt>
    <dgm:pt modelId="{53AE42E9-E2B2-41DE-A7B4-7AB8AA3599B8}" type="pres">
      <dgm:prSet presAssocID="{98A6449D-0AB3-4A43-BDF0-513FC0C23E3A}" presName="text4" presStyleLbl="fgAcc4" presStyleIdx="4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BC00CE6-60A1-4378-8476-2C034D06D350}" type="pres">
      <dgm:prSet presAssocID="{98A6449D-0AB3-4A43-BDF0-513FC0C23E3A}" presName="hierChild5" presStyleCnt="0"/>
      <dgm:spPr/>
      <dgm:t>
        <a:bodyPr/>
        <a:lstStyle/>
        <a:p>
          <a:endParaRPr lang="en-IN"/>
        </a:p>
      </dgm:t>
    </dgm:pt>
    <dgm:pt modelId="{9F235004-5D5E-4A9C-B189-1D35F2538D03}" type="pres">
      <dgm:prSet presAssocID="{9206003B-EF6E-44CA-A296-95561D55CCF1}" presName="Name23" presStyleLbl="parChTrans1D4" presStyleIdx="5" presStyleCnt="7"/>
      <dgm:spPr/>
      <dgm:t>
        <a:bodyPr/>
        <a:lstStyle/>
        <a:p>
          <a:endParaRPr lang="en-IN"/>
        </a:p>
      </dgm:t>
    </dgm:pt>
    <dgm:pt modelId="{652BCB1F-1577-4FA6-BF75-B06ECDFA42CD}" type="pres">
      <dgm:prSet presAssocID="{2B1324D7-7F11-4AF8-B606-70090E6D5804}" presName="hierRoot4" presStyleCnt="0"/>
      <dgm:spPr/>
      <dgm:t>
        <a:bodyPr/>
        <a:lstStyle/>
        <a:p>
          <a:endParaRPr lang="en-IN"/>
        </a:p>
      </dgm:t>
    </dgm:pt>
    <dgm:pt modelId="{DC0B7161-AFC5-4901-A2A1-ECECDA73FAE5}" type="pres">
      <dgm:prSet presAssocID="{2B1324D7-7F11-4AF8-B606-70090E6D5804}" presName="composite4" presStyleCnt="0"/>
      <dgm:spPr/>
      <dgm:t>
        <a:bodyPr/>
        <a:lstStyle/>
        <a:p>
          <a:endParaRPr lang="en-IN"/>
        </a:p>
      </dgm:t>
    </dgm:pt>
    <dgm:pt modelId="{4CBC866B-1B9D-470F-906E-D515C28A216A}" type="pres">
      <dgm:prSet presAssocID="{2B1324D7-7F11-4AF8-B606-70090E6D5804}" presName="background4" presStyleLbl="node4" presStyleIdx="5" presStyleCnt="7"/>
      <dgm:spPr/>
      <dgm:t>
        <a:bodyPr/>
        <a:lstStyle/>
        <a:p>
          <a:endParaRPr lang="en-IN"/>
        </a:p>
      </dgm:t>
    </dgm:pt>
    <dgm:pt modelId="{7C53647A-F2A0-46F3-8296-EFB7083C4187}" type="pres">
      <dgm:prSet presAssocID="{2B1324D7-7F11-4AF8-B606-70090E6D5804}" presName="text4" presStyleLbl="fgAcc4" presStyleIdx="5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41D3011-0099-4485-8BD9-AEA78BF69E16}" type="pres">
      <dgm:prSet presAssocID="{2B1324D7-7F11-4AF8-B606-70090E6D5804}" presName="hierChild5" presStyleCnt="0"/>
      <dgm:spPr/>
      <dgm:t>
        <a:bodyPr/>
        <a:lstStyle/>
        <a:p>
          <a:endParaRPr lang="en-IN"/>
        </a:p>
      </dgm:t>
    </dgm:pt>
    <dgm:pt modelId="{8A16F31B-8121-4181-A559-6E92C4711EC5}" type="pres">
      <dgm:prSet presAssocID="{22FFDC20-5E8C-45DD-A35A-8DA63942DE44}" presName="Name10" presStyleLbl="parChTrans1D2" presStyleIdx="2" presStyleCnt="3"/>
      <dgm:spPr/>
      <dgm:t>
        <a:bodyPr/>
        <a:lstStyle/>
        <a:p>
          <a:endParaRPr lang="en-IN"/>
        </a:p>
      </dgm:t>
    </dgm:pt>
    <dgm:pt modelId="{C4961045-0C24-412A-A0B5-769371CBCB72}" type="pres">
      <dgm:prSet presAssocID="{DB1033AB-5313-4DEF-8892-FC6C8C018EC6}" presName="hierRoot2" presStyleCnt="0"/>
      <dgm:spPr/>
      <dgm:t>
        <a:bodyPr/>
        <a:lstStyle/>
        <a:p>
          <a:endParaRPr lang="en-IN"/>
        </a:p>
      </dgm:t>
    </dgm:pt>
    <dgm:pt modelId="{4AEDC5FC-7B4A-4D9B-9413-D5B820211D35}" type="pres">
      <dgm:prSet presAssocID="{DB1033AB-5313-4DEF-8892-FC6C8C018EC6}" presName="composite2" presStyleCnt="0"/>
      <dgm:spPr/>
      <dgm:t>
        <a:bodyPr/>
        <a:lstStyle/>
        <a:p>
          <a:endParaRPr lang="en-IN"/>
        </a:p>
      </dgm:t>
    </dgm:pt>
    <dgm:pt modelId="{F40903EE-0EC5-4993-AB2C-F1642BA36143}" type="pres">
      <dgm:prSet presAssocID="{DB1033AB-5313-4DEF-8892-FC6C8C018EC6}" presName="background2" presStyleLbl="node2" presStyleIdx="2" presStyleCnt="3"/>
      <dgm:spPr/>
      <dgm:t>
        <a:bodyPr/>
        <a:lstStyle/>
        <a:p>
          <a:endParaRPr lang="en-IN"/>
        </a:p>
      </dgm:t>
    </dgm:pt>
    <dgm:pt modelId="{CA69E35C-D190-4FF4-98CB-B70A61E894DB}" type="pres">
      <dgm:prSet presAssocID="{DB1033AB-5313-4DEF-8892-FC6C8C018EC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3CEB174-4B6E-475C-895D-50BB4ECA76A4}" type="pres">
      <dgm:prSet presAssocID="{DB1033AB-5313-4DEF-8892-FC6C8C018EC6}" presName="hierChild3" presStyleCnt="0"/>
      <dgm:spPr/>
      <dgm:t>
        <a:bodyPr/>
        <a:lstStyle/>
        <a:p>
          <a:endParaRPr lang="en-IN"/>
        </a:p>
      </dgm:t>
    </dgm:pt>
    <dgm:pt modelId="{272E08AC-39D0-41C8-98B4-B004F2700495}" type="pres">
      <dgm:prSet presAssocID="{2C854AE3-9E89-477E-89CF-A92020561C8B}" presName="Name17" presStyleLbl="parChTrans1D3" presStyleIdx="2" presStyleCnt="3"/>
      <dgm:spPr/>
      <dgm:t>
        <a:bodyPr/>
        <a:lstStyle/>
        <a:p>
          <a:endParaRPr lang="en-IN"/>
        </a:p>
      </dgm:t>
    </dgm:pt>
    <dgm:pt modelId="{D9B2DA76-B94A-4B3B-A9D9-7A0EC1C4D7AC}" type="pres">
      <dgm:prSet presAssocID="{5E8C956A-89FD-46CC-A656-A186CC16E7A0}" presName="hierRoot3" presStyleCnt="0"/>
      <dgm:spPr/>
      <dgm:t>
        <a:bodyPr/>
        <a:lstStyle/>
        <a:p>
          <a:endParaRPr lang="en-IN"/>
        </a:p>
      </dgm:t>
    </dgm:pt>
    <dgm:pt modelId="{5108CE43-2AE4-48D0-8AD1-D51683C75356}" type="pres">
      <dgm:prSet presAssocID="{5E8C956A-89FD-46CC-A656-A186CC16E7A0}" presName="composite3" presStyleCnt="0"/>
      <dgm:spPr/>
      <dgm:t>
        <a:bodyPr/>
        <a:lstStyle/>
        <a:p>
          <a:endParaRPr lang="en-IN"/>
        </a:p>
      </dgm:t>
    </dgm:pt>
    <dgm:pt modelId="{2817628D-1598-4B5C-ADC8-2B0507FA1BA3}" type="pres">
      <dgm:prSet presAssocID="{5E8C956A-89FD-46CC-A656-A186CC16E7A0}" presName="background3" presStyleLbl="node3" presStyleIdx="2" presStyleCnt="3"/>
      <dgm:spPr/>
      <dgm:t>
        <a:bodyPr/>
        <a:lstStyle/>
        <a:p>
          <a:endParaRPr lang="en-IN"/>
        </a:p>
      </dgm:t>
    </dgm:pt>
    <dgm:pt modelId="{399897B2-0652-4754-987A-D97CC7AFE7E5}" type="pres">
      <dgm:prSet presAssocID="{5E8C956A-89FD-46CC-A656-A186CC16E7A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65F69F8-5BCC-4F54-9304-042D0BF3D0B0}" type="pres">
      <dgm:prSet presAssocID="{5E8C956A-89FD-46CC-A656-A186CC16E7A0}" presName="hierChild4" presStyleCnt="0"/>
      <dgm:spPr/>
      <dgm:t>
        <a:bodyPr/>
        <a:lstStyle/>
        <a:p>
          <a:endParaRPr lang="en-IN"/>
        </a:p>
      </dgm:t>
    </dgm:pt>
    <dgm:pt modelId="{8107A76A-957F-4649-BC6F-A9D126E9918C}" type="pres">
      <dgm:prSet presAssocID="{0163364C-4BAC-440F-AD0D-5DDE75B2EA28}" presName="Name23" presStyleLbl="parChTrans1D4" presStyleIdx="6" presStyleCnt="7"/>
      <dgm:spPr/>
      <dgm:t>
        <a:bodyPr/>
        <a:lstStyle/>
        <a:p>
          <a:endParaRPr lang="en-IN"/>
        </a:p>
      </dgm:t>
    </dgm:pt>
    <dgm:pt modelId="{5F2AC8DE-047A-4E25-87D0-8F5105509B35}" type="pres">
      <dgm:prSet presAssocID="{A7EFD164-DFA8-4666-814E-DB694B3B80D2}" presName="hierRoot4" presStyleCnt="0"/>
      <dgm:spPr/>
      <dgm:t>
        <a:bodyPr/>
        <a:lstStyle/>
        <a:p>
          <a:endParaRPr lang="en-IN"/>
        </a:p>
      </dgm:t>
    </dgm:pt>
    <dgm:pt modelId="{C20384DC-35CD-425D-9630-D712CFBA5A23}" type="pres">
      <dgm:prSet presAssocID="{A7EFD164-DFA8-4666-814E-DB694B3B80D2}" presName="composite4" presStyleCnt="0"/>
      <dgm:spPr/>
      <dgm:t>
        <a:bodyPr/>
        <a:lstStyle/>
        <a:p>
          <a:endParaRPr lang="en-IN"/>
        </a:p>
      </dgm:t>
    </dgm:pt>
    <dgm:pt modelId="{13E82DD5-A941-429C-B91D-980ECAA3089D}" type="pres">
      <dgm:prSet presAssocID="{A7EFD164-DFA8-4666-814E-DB694B3B80D2}" presName="background4" presStyleLbl="node4" presStyleIdx="6" presStyleCnt="7"/>
      <dgm:spPr/>
      <dgm:t>
        <a:bodyPr/>
        <a:lstStyle/>
        <a:p>
          <a:endParaRPr lang="en-IN"/>
        </a:p>
      </dgm:t>
    </dgm:pt>
    <dgm:pt modelId="{F26EB8B4-9FC9-4ADE-A13B-2641B2839679}" type="pres">
      <dgm:prSet presAssocID="{A7EFD164-DFA8-4666-814E-DB694B3B80D2}" presName="text4" presStyleLbl="fgAcc4" presStyleIdx="6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36E970F-BF27-46F9-B495-099EC95D289C}" type="pres">
      <dgm:prSet presAssocID="{A7EFD164-DFA8-4666-814E-DB694B3B80D2}" presName="hierChild5" presStyleCnt="0"/>
      <dgm:spPr/>
      <dgm:t>
        <a:bodyPr/>
        <a:lstStyle/>
        <a:p>
          <a:endParaRPr lang="en-IN"/>
        </a:p>
      </dgm:t>
    </dgm:pt>
  </dgm:ptLst>
  <dgm:cxnLst>
    <dgm:cxn modelId="{94E30573-00D2-4E70-9DC6-6D3D98B872E8}" type="presOf" srcId="{133A14D1-AADF-4747-AEA8-A6E76682D548}" destId="{9196F7AC-16AF-4A34-A8AA-118A5F9C8E93}" srcOrd="0" destOrd="0" presId="urn:microsoft.com/office/officeart/2005/8/layout/hierarchy1"/>
    <dgm:cxn modelId="{0EB8C1D3-379F-43F6-8185-BF1FEEAF3BA7}" srcId="{2ABF713C-80C0-4F33-99FB-A16B2EE7245B}" destId="{A903F921-69D0-43F5-A8C1-C60EC9603461}" srcOrd="0" destOrd="0" parTransId="{C0EF6242-095A-4685-BEB4-05725292040A}" sibTransId="{9687CF10-F33D-40A8-8DAB-80B9D8DF1DA7}"/>
    <dgm:cxn modelId="{3920BA0A-C1FA-4F53-85F5-62F95EE282C9}" srcId="{31DDF917-039D-47D3-8EB7-CE44CBD0130B}" destId="{99EC9786-F8AA-4ABB-92D7-A0A6912E16A8}" srcOrd="0" destOrd="0" parTransId="{B78FC22F-607C-44B5-8CE1-7DEAD15EA512}" sibTransId="{2E716169-FDAE-45FC-9E02-64178A561EB9}"/>
    <dgm:cxn modelId="{20C83572-227A-4E04-8079-9B616C043BA4}" type="presOf" srcId="{84408193-47AE-4ADD-A516-48631397657C}" destId="{C0933438-5C34-4CEA-97F8-D25AAB23CE27}" srcOrd="0" destOrd="0" presId="urn:microsoft.com/office/officeart/2005/8/layout/hierarchy1"/>
    <dgm:cxn modelId="{A20474E2-3366-4810-9C4D-434834AB8269}" srcId="{165F8857-7F6B-4270-9F97-723289B33BD6}" destId="{31DDF917-039D-47D3-8EB7-CE44CBD0130B}" srcOrd="0" destOrd="0" parTransId="{84408193-47AE-4ADD-A516-48631397657C}" sibTransId="{62AE5209-0649-45AF-9F4F-6644FA501846}"/>
    <dgm:cxn modelId="{55A35246-BE6D-464B-B209-2E50C12B156F}" srcId="{83F98C2E-8487-4FBD-8D03-0F17CBBCC410}" destId="{DAE78EE1-58EB-46B7-92C5-9C6BAA192AEE}" srcOrd="0" destOrd="0" parTransId="{57976118-4874-4765-8D85-50580C50849E}" sibTransId="{C3A63FBA-204C-4495-9BBC-AC6ECED14EF2}"/>
    <dgm:cxn modelId="{E5BF0A4D-0104-4E7D-89E9-4739DE5F0FBC}" srcId="{99EC9786-F8AA-4ABB-92D7-A0A6912E16A8}" destId="{61FE6F75-4E75-4779-956B-D1F88EC78E7B}" srcOrd="0" destOrd="0" parTransId="{88E6D76F-5971-4A18-96FF-50262C22376B}" sibTransId="{768E97A9-D7D9-485F-82E1-9651793C78C6}"/>
    <dgm:cxn modelId="{59C03338-F84D-4E44-9040-04CE24657D75}" type="presOf" srcId="{634CF930-DB6C-404B-A58E-CA7523079B7F}" destId="{FEB66A4C-D791-4728-A9F8-A15D8D39D82C}" srcOrd="0" destOrd="0" presId="urn:microsoft.com/office/officeart/2005/8/layout/hierarchy1"/>
    <dgm:cxn modelId="{49999B66-9BEF-4E2C-9601-1527E97C0767}" type="presOf" srcId="{98A6449D-0AB3-4A43-BDF0-513FC0C23E3A}" destId="{53AE42E9-E2B2-41DE-A7B4-7AB8AA3599B8}" srcOrd="0" destOrd="0" presId="urn:microsoft.com/office/officeart/2005/8/layout/hierarchy1"/>
    <dgm:cxn modelId="{9FEC59F6-423C-433C-80D2-DC515C0427C3}" type="presOf" srcId="{2ABF713C-80C0-4F33-99FB-A16B2EE7245B}" destId="{9C64E434-54BE-4447-A238-904115094B82}" srcOrd="0" destOrd="0" presId="urn:microsoft.com/office/officeart/2005/8/layout/hierarchy1"/>
    <dgm:cxn modelId="{5DE88748-1EFC-41A7-9FB2-178086639CEE}" srcId="{A903F921-69D0-43F5-A8C1-C60EC9603461}" destId="{83F98C2E-8487-4FBD-8D03-0F17CBBCC410}" srcOrd="0" destOrd="0" parTransId="{634CF930-DB6C-404B-A58E-CA7523079B7F}" sibTransId="{9B7B7D00-6F68-4B40-9E24-7DDBF0872D24}"/>
    <dgm:cxn modelId="{1857E8C5-833D-40CA-ABE3-4DEBB28FD001}" srcId="{E201F7D0-50BE-4B21-BBE0-39BF2F9D7294}" destId="{165F8857-7F6B-4270-9F97-723289B33BD6}" srcOrd="0" destOrd="0" parTransId="{22E43398-376C-42BD-B0C8-D574555FB909}" sibTransId="{B868AFB6-45A5-4679-88DF-94DA37911A8C}"/>
    <dgm:cxn modelId="{37CD1B7F-29F5-4192-931D-17B211C93E78}" type="presOf" srcId="{DA7C7DE4-FF14-41B7-A08B-29E11C7B279F}" destId="{499163E0-1388-40C8-A1E2-01299E17EFB5}" srcOrd="0" destOrd="0" presId="urn:microsoft.com/office/officeart/2005/8/layout/hierarchy1"/>
    <dgm:cxn modelId="{5F51E9C9-C9E8-4207-9392-13D1B591A243}" srcId="{2ABF713C-80C0-4F33-99FB-A16B2EE7245B}" destId="{DB1033AB-5313-4DEF-8892-FC6C8C018EC6}" srcOrd="1" destOrd="0" parTransId="{22FFDC20-5E8C-45DD-A35A-8DA63942DE44}" sibTransId="{BBFCC194-0D7F-477A-84CE-A8D92DB4E42A}"/>
    <dgm:cxn modelId="{26E76F6E-35E5-4186-9F4F-CB3F4699B50E}" type="presOf" srcId="{2C854AE3-9E89-477E-89CF-A92020561C8B}" destId="{272E08AC-39D0-41C8-98B4-B004F2700495}" srcOrd="0" destOrd="0" presId="urn:microsoft.com/office/officeart/2005/8/layout/hierarchy1"/>
    <dgm:cxn modelId="{98BD5D66-3582-4722-907D-5F84A9ADFADD}" type="presOf" srcId="{DAE78EE1-58EB-46B7-92C5-9C6BAA192AEE}" destId="{9FDA21BC-50DF-4B38-8208-232905FFF6A4}" srcOrd="0" destOrd="0" presId="urn:microsoft.com/office/officeart/2005/8/layout/hierarchy1"/>
    <dgm:cxn modelId="{142C00A6-1919-4231-B466-83BAE84F8647}" type="presOf" srcId="{165F8857-7F6B-4270-9F97-723289B33BD6}" destId="{9721991B-D97E-483D-9784-F69BA7D82EC5}" srcOrd="0" destOrd="0" presId="urn:microsoft.com/office/officeart/2005/8/layout/hierarchy1"/>
    <dgm:cxn modelId="{2B7EBF54-E985-47D4-AFE2-172F78ACA0CC}" type="presOf" srcId="{C0EF6242-095A-4685-BEB4-05725292040A}" destId="{5A2A1CBC-9A38-4AA0-9DD2-384D6C8FC073}" srcOrd="0" destOrd="0" presId="urn:microsoft.com/office/officeart/2005/8/layout/hierarchy1"/>
    <dgm:cxn modelId="{E01DB1E2-E221-48E8-993C-1D73AF681E73}" type="presOf" srcId="{A903F921-69D0-43F5-A8C1-C60EC9603461}" destId="{83F79FA1-DECB-4E99-B415-453AF9DF8580}" srcOrd="0" destOrd="0" presId="urn:microsoft.com/office/officeart/2005/8/layout/hierarchy1"/>
    <dgm:cxn modelId="{13DEC510-0FF3-4507-AF51-5CA592D26BE4}" srcId="{5E8C956A-89FD-46CC-A656-A186CC16E7A0}" destId="{A7EFD164-DFA8-4666-814E-DB694B3B80D2}" srcOrd="0" destOrd="0" parTransId="{0163364C-4BAC-440F-AD0D-5DDE75B2EA28}" sibTransId="{15A6CF5D-0878-4F90-B3DC-33DF1D892AC9}"/>
    <dgm:cxn modelId="{2549EA72-16F2-499D-B1F2-7AEA6678A574}" type="presOf" srcId="{5E8C956A-89FD-46CC-A656-A186CC16E7A0}" destId="{399897B2-0652-4754-987A-D97CC7AFE7E5}" srcOrd="0" destOrd="0" presId="urn:microsoft.com/office/officeart/2005/8/layout/hierarchy1"/>
    <dgm:cxn modelId="{D6134893-CE80-4D4B-95AC-7B5E989D8095}" srcId="{DAE78EE1-58EB-46B7-92C5-9C6BAA192AEE}" destId="{2B1324D7-7F11-4AF8-B606-70090E6D5804}" srcOrd="1" destOrd="0" parTransId="{9206003B-EF6E-44CA-A296-95561D55CCF1}" sibTransId="{C42DBB8D-AA09-4F47-89BC-9E6FC4AA853F}"/>
    <dgm:cxn modelId="{2C00B4D7-3EF2-4563-802D-21ECCF0D7A63}" srcId="{9A46D639-61DF-4B15-BA0D-0BD240C844A7}" destId="{2ABF713C-80C0-4F33-99FB-A16B2EE7245B}" srcOrd="1" destOrd="0" parTransId="{5DD91C15-8B59-4F7F-9F2F-F8C980947DC4}" sibTransId="{D90D5BB7-5651-4634-9AED-B4650C09A986}"/>
    <dgm:cxn modelId="{970AE918-8D73-4F70-A021-07EF5911D23D}" type="presOf" srcId="{9A46D639-61DF-4B15-BA0D-0BD240C844A7}" destId="{1FE24DCE-4100-47F0-BDE6-8EDB7B80E777}" srcOrd="0" destOrd="0" presId="urn:microsoft.com/office/officeart/2005/8/layout/hierarchy1"/>
    <dgm:cxn modelId="{A3D7BB9A-2ADA-4724-A806-2F601BF3B250}" type="presOf" srcId="{57976118-4874-4765-8D85-50580C50849E}" destId="{E8D53C67-252D-4225-9310-852A86533EDA}" srcOrd="0" destOrd="0" presId="urn:microsoft.com/office/officeart/2005/8/layout/hierarchy1"/>
    <dgm:cxn modelId="{90B3FA61-6616-484E-94C7-9E8A645159FF}" type="presOf" srcId="{61FE6F75-4E75-4779-956B-D1F88EC78E7B}" destId="{F797F79F-E540-4B03-BB16-0D7B8E91961F}" srcOrd="0" destOrd="0" presId="urn:microsoft.com/office/officeart/2005/8/layout/hierarchy1"/>
    <dgm:cxn modelId="{F3E06B82-7C3E-489B-8A69-06A4C3073647}" type="presOf" srcId="{88E6D76F-5971-4A18-96FF-50262C22376B}" destId="{7A25505A-CF8B-4B76-8295-6B5E8EA9E0C2}" srcOrd="0" destOrd="0" presId="urn:microsoft.com/office/officeart/2005/8/layout/hierarchy1"/>
    <dgm:cxn modelId="{69B7CAF8-4585-4805-AF8C-EEC225032AEC}" type="presOf" srcId="{22E43398-376C-42BD-B0C8-D574555FB909}" destId="{6486D3F9-F889-4855-9BAC-2D0F964C5EFD}" srcOrd="0" destOrd="0" presId="urn:microsoft.com/office/officeart/2005/8/layout/hierarchy1"/>
    <dgm:cxn modelId="{96C829EF-D82D-40FA-97E4-6F8962A8081E}" type="presOf" srcId="{99EC9786-F8AA-4ABB-92D7-A0A6912E16A8}" destId="{594BF934-0846-49DC-97E1-24919A0C53CB}" srcOrd="0" destOrd="0" presId="urn:microsoft.com/office/officeart/2005/8/layout/hierarchy1"/>
    <dgm:cxn modelId="{E138D5E1-CC0B-498A-81F5-40CFD2FAD592}" type="presOf" srcId="{83F98C2E-8487-4FBD-8D03-0F17CBBCC410}" destId="{46F07349-D9CD-499A-9082-DF1F5EE1973A}" srcOrd="0" destOrd="0" presId="urn:microsoft.com/office/officeart/2005/8/layout/hierarchy1"/>
    <dgm:cxn modelId="{BD3A8904-6A62-4BB5-BFAD-EC06102539DB}" type="presOf" srcId="{E021802F-082F-4950-BC44-B353147A36A2}" destId="{AA295D93-74DD-481B-8BCF-ABE9E8C4F3B5}" srcOrd="0" destOrd="0" presId="urn:microsoft.com/office/officeart/2005/8/layout/hierarchy1"/>
    <dgm:cxn modelId="{B2EBB4A3-2B2F-4ECA-8B61-A59FB9341969}" type="presOf" srcId="{0163364C-4BAC-440F-AD0D-5DDE75B2EA28}" destId="{8107A76A-957F-4649-BC6F-A9D126E9918C}" srcOrd="0" destOrd="0" presId="urn:microsoft.com/office/officeart/2005/8/layout/hierarchy1"/>
    <dgm:cxn modelId="{51817E99-00E9-4D69-A1D9-A64DDF06A470}" type="presOf" srcId="{DB1033AB-5313-4DEF-8892-FC6C8C018EC6}" destId="{CA69E35C-D190-4FF4-98CB-B70A61E894DB}" srcOrd="0" destOrd="0" presId="urn:microsoft.com/office/officeart/2005/8/layout/hierarchy1"/>
    <dgm:cxn modelId="{936EF3DC-E7C7-4ECE-BB11-BA3A4DCF318C}" srcId="{99EC9786-F8AA-4ABB-92D7-A0A6912E16A8}" destId="{DA7C7DE4-FF14-41B7-A08B-29E11C7B279F}" srcOrd="1" destOrd="0" parTransId="{E021802F-082F-4950-BC44-B353147A36A2}" sibTransId="{B83C878B-B415-417A-92E7-C1763DDF09BD}"/>
    <dgm:cxn modelId="{A190A816-45F4-4B46-BA32-AB46BCF8605F}" srcId="{DAE78EE1-58EB-46B7-92C5-9C6BAA192AEE}" destId="{98A6449D-0AB3-4A43-BDF0-513FC0C23E3A}" srcOrd="0" destOrd="0" parTransId="{133A14D1-AADF-4747-AEA8-A6E76682D548}" sibTransId="{52995C37-6E88-4890-90E5-74B6FC923DC2}"/>
    <dgm:cxn modelId="{2FC51009-03F4-43B4-AA02-B5E255621D22}" type="presOf" srcId="{E201F7D0-50BE-4B21-BBE0-39BF2F9D7294}" destId="{2654B585-CA03-45EE-B6FD-6E80666BCFC8}" srcOrd="0" destOrd="0" presId="urn:microsoft.com/office/officeart/2005/8/layout/hierarchy1"/>
    <dgm:cxn modelId="{835C136E-1ACF-4AB7-845B-485C309DF296}" type="presOf" srcId="{31DDF917-039D-47D3-8EB7-CE44CBD0130B}" destId="{A08CB2B8-5216-425A-AEAD-05B789E1F92F}" srcOrd="0" destOrd="0" presId="urn:microsoft.com/office/officeart/2005/8/layout/hierarchy1"/>
    <dgm:cxn modelId="{9893506C-0FEE-4D9C-93F5-F4E86CF97BCA}" srcId="{9A46D639-61DF-4B15-BA0D-0BD240C844A7}" destId="{E201F7D0-50BE-4B21-BBE0-39BF2F9D7294}" srcOrd="0" destOrd="0" parTransId="{F11E732B-C606-43EB-A74C-16F27EBDF073}" sibTransId="{8F2F78E0-624C-482B-97D2-34EC2931B756}"/>
    <dgm:cxn modelId="{88DE12EB-83EE-4B92-A695-8C3E3B09D1FF}" type="presOf" srcId="{A7EFD164-DFA8-4666-814E-DB694B3B80D2}" destId="{F26EB8B4-9FC9-4ADE-A13B-2641B2839679}" srcOrd="0" destOrd="0" presId="urn:microsoft.com/office/officeart/2005/8/layout/hierarchy1"/>
    <dgm:cxn modelId="{EDA4B6B3-E199-4989-8E38-01E5D2A2F29A}" srcId="{DB1033AB-5313-4DEF-8892-FC6C8C018EC6}" destId="{5E8C956A-89FD-46CC-A656-A186CC16E7A0}" srcOrd="0" destOrd="0" parTransId="{2C854AE3-9E89-477E-89CF-A92020561C8B}" sibTransId="{89835A67-C507-4B94-B222-5C54B79E8322}"/>
    <dgm:cxn modelId="{685AB1FE-941B-40E3-A05A-7A18218F041B}" type="presOf" srcId="{B78FC22F-607C-44B5-8CE1-7DEAD15EA512}" destId="{95A5B92A-2A26-4934-A039-E89C1F7320B4}" srcOrd="0" destOrd="0" presId="urn:microsoft.com/office/officeart/2005/8/layout/hierarchy1"/>
    <dgm:cxn modelId="{AED42F18-EA6E-438C-9546-4DAEEE0CCB99}" type="presOf" srcId="{2B1324D7-7F11-4AF8-B606-70090E6D5804}" destId="{7C53647A-F2A0-46F3-8296-EFB7083C4187}" srcOrd="0" destOrd="0" presId="urn:microsoft.com/office/officeart/2005/8/layout/hierarchy1"/>
    <dgm:cxn modelId="{C30FB516-1859-4B99-8D81-68B125B32A29}" type="presOf" srcId="{22FFDC20-5E8C-45DD-A35A-8DA63942DE44}" destId="{8A16F31B-8121-4181-A559-6E92C4711EC5}" srcOrd="0" destOrd="0" presId="urn:microsoft.com/office/officeart/2005/8/layout/hierarchy1"/>
    <dgm:cxn modelId="{72F5F5B6-013B-419E-97A2-BCB3ABC46939}" type="presOf" srcId="{9206003B-EF6E-44CA-A296-95561D55CCF1}" destId="{9F235004-5D5E-4A9C-B189-1D35F2538D03}" srcOrd="0" destOrd="0" presId="urn:microsoft.com/office/officeart/2005/8/layout/hierarchy1"/>
    <dgm:cxn modelId="{429A2D72-83D3-4CB5-9DEF-7B3F2F4DC45C}" type="presParOf" srcId="{1FE24DCE-4100-47F0-BDE6-8EDB7B80E777}" destId="{749F739B-E3A1-4587-9D1E-4C4328423E42}" srcOrd="0" destOrd="0" presId="urn:microsoft.com/office/officeart/2005/8/layout/hierarchy1"/>
    <dgm:cxn modelId="{559410AB-11D2-4F19-9A2B-E37B9D5F556C}" type="presParOf" srcId="{749F739B-E3A1-4587-9D1E-4C4328423E42}" destId="{643813D8-3507-4DA9-B7FA-A1D76F289475}" srcOrd="0" destOrd="0" presId="urn:microsoft.com/office/officeart/2005/8/layout/hierarchy1"/>
    <dgm:cxn modelId="{A4FDCDF9-8DE4-41C4-89E9-C55F9A3DC995}" type="presParOf" srcId="{643813D8-3507-4DA9-B7FA-A1D76F289475}" destId="{DF40C604-FA9A-4E89-904B-8D29A6D9893F}" srcOrd="0" destOrd="0" presId="urn:microsoft.com/office/officeart/2005/8/layout/hierarchy1"/>
    <dgm:cxn modelId="{A0AD2C14-EADA-4A32-97C2-F60050D75FA4}" type="presParOf" srcId="{643813D8-3507-4DA9-B7FA-A1D76F289475}" destId="{2654B585-CA03-45EE-B6FD-6E80666BCFC8}" srcOrd="1" destOrd="0" presId="urn:microsoft.com/office/officeart/2005/8/layout/hierarchy1"/>
    <dgm:cxn modelId="{BBE695B6-7624-4165-B8CB-666B29355023}" type="presParOf" srcId="{749F739B-E3A1-4587-9D1E-4C4328423E42}" destId="{67260962-6E63-42CF-B0D6-E366BD5942B0}" srcOrd="1" destOrd="0" presId="urn:microsoft.com/office/officeart/2005/8/layout/hierarchy1"/>
    <dgm:cxn modelId="{2848F00F-F216-4FA2-9463-974A1C127297}" type="presParOf" srcId="{67260962-6E63-42CF-B0D6-E366BD5942B0}" destId="{6486D3F9-F889-4855-9BAC-2D0F964C5EFD}" srcOrd="0" destOrd="0" presId="urn:microsoft.com/office/officeart/2005/8/layout/hierarchy1"/>
    <dgm:cxn modelId="{13B6EAF3-20D2-4E9E-8420-878E23C16D9C}" type="presParOf" srcId="{67260962-6E63-42CF-B0D6-E366BD5942B0}" destId="{E58EA41B-F620-44F4-899D-AF239E8F9E5F}" srcOrd="1" destOrd="0" presId="urn:microsoft.com/office/officeart/2005/8/layout/hierarchy1"/>
    <dgm:cxn modelId="{37D05DC3-2A26-49A7-9C2E-FA383868CBD5}" type="presParOf" srcId="{E58EA41B-F620-44F4-899D-AF239E8F9E5F}" destId="{4B6AE071-988C-4E5D-8DE7-5701D292D7DB}" srcOrd="0" destOrd="0" presId="urn:microsoft.com/office/officeart/2005/8/layout/hierarchy1"/>
    <dgm:cxn modelId="{C92B7B61-0DF5-4682-B116-BD24085D7E8D}" type="presParOf" srcId="{4B6AE071-988C-4E5D-8DE7-5701D292D7DB}" destId="{454CDA7F-D111-4E62-A049-5093E44E7E87}" srcOrd="0" destOrd="0" presId="urn:microsoft.com/office/officeart/2005/8/layout/hierarchy1"/>
    <dgm:cxn modelId="{F982F69F-3689-4225-8AF2-75DEBAB92733}" type="presParOf" srcId="{4B6AE071-988C-4E5D-8DE7-5701D292D7DB}" destId="{9721991B-D97E-483D-9784-F69BA7D82EC5}" srcOrd="1" destOrd="0" presId="urn:microsoft.com/office/officeart/2005/8/layout/hierarchy1"/>
    <dgm:cxn modelId="{34323268-D60A-468E-B14B-6018A3315AFF}" type="presParOf" srcId="{E58EA41B-F620-44F4-899D-AF239E8F9E5F}" destId="{5888BE14-5569-47E0-9286-D2B50CF8D077}" srcOrd="1" destOrd="0" presId="urn:microsoft.com/office/officeart/2005/8/layout/hierarchy1"/>
    <dgm:cxn modelId="{987EE8E9-992C-4218-8F0C-CF19E5CA4016}" type="presParOf" srcId="{5888BE14-5569-47E0-9286-D2B50CF8D077}" destId="{C0933438-5C34-4CEA-97F8-D25AAB23CE27}" srcOrd="0" destOrd="0" presId="urn:microsoft.com/office/officeart/2005/8/layout/hierarchy1"/>
    <dgm:cxn modelId="{BB182DF5-474B-44EE-AC07-7ECD4F9263A8}" type="presParOf" srcId="{5888BE14-5569-47E0-9286-D2B50CF8D077}" destId="{16FA2B13-E400-4279-93E9-554BCF1EF21C}" srcOrd="1" destOrd="0" presId="urn:microsoft.com/office/officeart/2005/8/layout/hierarchy1"/>
    <dgm:cxn modelId="{73EA32D4-558D-484B-A57E-CE192EB710F0}" type="presParOf" srcId="{16FA2B13-E400-4279-93E9-554BCF1EF21C}" destId="{0885014F-74C0-4D25-B9FC-538FE98133D5}" srcOrd="0" destOrd="0" presId="urn:microsoft.com/office/officeart/2005/8/layout/hierarchy1"/>
    <dgm:cxn modelId="{01C331E1-6AF4-4377-A281-FA30FED4043C}" type="presParOf" srcId="{0885014F-74C0-4D25-B9FC-538FE98133D5}" destId="{B0C5C8E6-AA61-490E-A9D6-464B7F0452F3}" srcOrd="0" destOrd="0" presId="urn:microsoft.com/office/officeart/2005/8/layout/hierarchy1"/>
    <dgm:cxn modelId="{4299D937-4115-4034-839C-6EF54BCF790C}" type="presParOf" srcId="{0885014F-74C0-4D25-B9FC-538FE98133D5}" destId="{A08CB2B8-5216-425A-AEAD-05B789E1F92F}" srcOrd="1" destOrd="0" presId="urn:microsoft.com/office/officeart/2005/8/layout/hierarchy1"/>
    <dgm:cxn modelId="{5E5A7052-78B9-4A53-8F3E-21CC59A7D5A4}" type="presParOf" srcId="{16FA2B13-E400-4279-93E9-554BCF1EF21C}" destId="{2A75DFD7-EE75-4FB3-97A3-7A329473B6E3}" srcOrd="1" destOrd="0" presId="urn:microsoft.com/office/officeart/2005/8/layout/hierarchy1"/>
    <dgm:cxn modelId="{FD2FD239-31BC-4E19-A835-C1022DDB22B4}" type="presParOf" srcId="{2A75DFD7-EE75-4FB3-97A3-7A329473B6E3}" destId="{95A5B92A-2A26-4934-A039-E89C1F7320B4}" srcOrd="0" destOrd="0" presId="urn:microsoft.com/office/officeart/2005/8/layout/hierarchy1"/>
    <dgm:cxn modelId="{2211F97F-4E0D-4EE6-AF49-426B05F0A6CA}" type="presParOf" srcId="{2A75DFD7-EE75-4FB3-97A3-7A329473B6E3}" destId="{F9A38530-8ACE-4A58-8FDB-9756FBC1BFBD}" srcOrd="1" destOrd="0" presId="urn:microsoft.com/office/officeart/2005/8/layout/hierarchy1"/>
    <dgm:cxn modelId="{EB93C2D8-0EDA-4974-A3E1-6C5AA163133D}" type="presParOf" srcId="{F9A38530-8ACE-4A58-8FDB-9756FBC1BFBD}" destId="{202D4779-7E2A-438B-B31E-84EA1531F319}" srcOrd="0" destOrd="0" presId="urn:microsoft.com/office/officeart/2005/8/layout/hierarchy1"/>
    <dgm:cxn modelId="{D59D3153-7815-4BF0-8C98-CAB77D6803BF}" type="presParOf" srcId="{202D4779-7E2A-438B-B31E-84EA1531F319}" destId="{AE66ACA8-FD22-4210-A674-A38CB1729962}" srcOrd="0" destOrd="0" presId="urn:microsoft.com/office/officeart/2005/8/layout/hierarchy1"/>
    <dgm:cxn modelId="{8C58F15A-B4B8-437B-BEFC-7611A500DBD4}" type="presParOf" srcId="{202D4779-7E2A-438B-B31E-84EA1531F319}" destId="{594BF934-0846-49DC-97E1-24919A0C53CB}" srcOrd="1" destOrd="0" presId="urn:microsoft.com/office/officeart/2005/8/layout/hierarchy1"/>
    <dgm:cxn modelId="{BA0424ED-6E75-4A8B-AF1B-3E2F5D0CB3D4}" type="presParOf" srcId="{F9A38530-8ACE-4A58-8FDB-9756FBC1BFBD}" destId="{0D850ADB-142D-4B15-ACA0-DF6569C80E53}" srcOrd="1" destOrd="0" presId="urn:microsoft.com/office/officeart/2005/8/layout/hierarchy1"/>
    <dgm:cxn modelId="{BA03A39E-6A21-4979-84D9-75AF6C7DBC76}" type="presParOf" srcId="{0D850ADB-142D-4B15-ACA0-DF6569C80E53}" destId="{7A25505A-CF8B-4B76-8295-6B5E8EA9E0C2}" srcOrd="0" destOrd="0" presId="urn:microsoft.com/office/officeart/2005/8/layout/hierarchy1"/>
    <dgm:cxn modelId="{3E087A3F-54D3-48D1-93F2-8301E816ABC3}" type="presParOf" srcId="{0D850ADB-142D-4B15-ACA0-DF6569C80E53}" destId="{6AA75824-9DDA-4283-9FA5-6443F7DD6F51}" srcOrd="1" destOrd="0" presId="urn:microsoft.com/office/officeart/2005/8/layout/hierarchy1"/>
    <dgm:cxn modelId="{1C555D30-ECF9-4602-8323-A5DAB7A1FDAD}" type="presParOf" srcId="{6AA75824-9DDA-4283-9FA5-6443F7DD6F51}" destId="{0F2FB79F-7BB2-4624-8FAF-9738E8F893CF}" srcOrd="0" destOrd="0" presId="urn:microsoft.com/office/officeart/2005/8/layout/hierarchy1"/>
    <dgm:cxn modelId="{122A5CEE-B5F3-45FA-A8AD-387403942943}" type="presParOf" srcId="{0F2FB79F-7BB2-4624-8FAF-9738E8F893CF}" destId="{CB5DE2FC-B703-426D-95C6-E90131466495}" srcOrd="0" destOrd="0" presId="urn:microsoft.com/office/officeart/2005/8/layout/hierarchy1"/>
    <dgm:cxn modelId="{E0F353DA-FE71-4B91-9C48-214597963618}" type="presParOf" srcId="{0F2FB79F-7BB2-4624-8FAF-9738E8F893CF}" destId="{F797F79F-E540-4B03-BB16-0D7B8E91961F}" srcOrd="1" destOrd="0" presId="urn:microsoft.com/office/officeart/2005/8/layout/hierarchy1"/>
    <dgm:cxn modelId="{8ABF7BFC-C1B5-484D-9220-D11A95DF8E88}" type="presParOf" srcId="{6AA75824-9DDA-4283-9FA5-6443F7DD6F51}" destId="{50DA5FFE-C46E-4C73-9FE9-4A0602F94360}" srcOrd="1" destOrd="0" presId="urn:microsoft.com/office/officeart/2005/8/layout/hierarchy1"/>
    <dgm:cxn modelId="{F841D85E-6E02-4F13-88D5-A98AFA3364BE}" type="presParOf" srcId="{0D850ADB-142D-4B15-ACA0-DF6569C80E53}" destId="{AA295D93-74DD-481B-8BCF-ABE9E8C4F3B5}" srcOrd="2" destOrd="0" presId="urn:microsoft.com/office/officeart/2005/8/layout/hierarchy1"/>
    <dgm:cxn modelId="{A7B3FF65-9791-4F01-B8FD-78C3111C1447}" type="presParOf" srcId="{0D850ADB-142D-4B15-ACA0-DF6569C80E53}" destId="{50BBC40E-8D7A-4997-B2A7-0C6CB1156FC0}" srcOrd="3" destOrd="0" presId="urn:microsoft.com/office/officeart/2005/8/layout/hierarchy1"/>
    <dgm:cxn modelId="{3BE45373-6995-4571-988D-0480B21C3108}" type="presParOf" srcId="{50BBC40E-8D7A-4997-B2A7-0C6CB1156FC0}" destId="{F5E33726-8F23-4944-B77A-4C59F4B61D91}" srcOrd="0" destOrd="0" presId="urn:microsoft.com/office/officeart/2005/8/layout/hierarchy1"/>
    <dgm:cxn modelId="{3B4FAF5D-AD0B-470E-85F2-B41AB923FE58}" type="presParOf" srcId="{F5E33726-8F23-4944-B77A-4C59F4B61D91}" destId="{F1082F29-1AD2-400A-9B98-FCA9426C3E0A}" srcOrd="0" destOrd="0" presId="urn:microsoft.com/office/officeart/2005/8/layout/hierarchy1"/>
    <dgm:cxn modelId="{7D7BD689-0AA3-4A11-9C47-8792C6D9C30B}" type="presParOf" srcId="{F5E33726-8F23-4944-B77A-4C59F4B61D91}" destId="{499163E0-1388-40C8-A1E2-01299E17EFB5}" srcOrd="1" destOrd="0" presId="urn:microsoft.com/office/officeart/2005/8/layout/hierarchy1"/>
    <dgm:cxn modelId="{9994A134-2120-4931-A469-7719EAC582BF}" type="presParOf" srcId="{50BBC40E-8D7A-4997-B2A7-0C6CB1156FC0}" destId="{40A9B7F5-FE93-44AD-AFCE-F901E0933A6C}" srcOrd="1" destOrd="0" presId="urn:microsoft.com/office/officeart/2005/8/layout/hierarchy1"/>
    <dgm:cxn modelId="{372344FD-7054-4C33-A70A-4AA2474164F0}" type="presParOf" srcId="{1FE24DCE-4100-47F0-BDE6-8EDB7B80E777}" destId="{766CFFE7-E4F6-4ABD-91F8-54CB20E5C7DA}" srcOrd="1" destOrd="0" presId="urn:microsoft.com/office/officeart/2005/8/layout/hierarchy1"/>
    <dgm:cxn modelId="{456CDE2D-4659-41BF-B579-1E9DA24DE085}" type="presParOf" srcId="{766CFFE7-E4F6-4ABD-91F8-54CB20E5C7DA}" destId="{30D59A3F-9B21-4032-AA79-ED1214DF743D}" srcOrd="0" destOrd="0" presId="urn:microsoft.com/office/officeart/2005/8/layout/hierarchy1"/>
    <dgm:cxn modelId="{DC042F0B-B5DA-44C8-8136-02D6F4EF47D4}" type="presParOf" srcId="{30D59A3F-9B21-4032-AA79-ED1214DF743D}" destId="{529486E8-1EC0-4046-9E3A-1251496345F9}" srcOrd="0" destOrd="0" presId="urn:microsoft.com/office/officeart/2005/8/layout/hierarchy1"/>
    <dgm:cxn modelId="{648499A1-CA16-4161-A625-CC63D75CAD9F}" type="presParOf" srcId="{30D59A3F-9B21-4032-AA79-ED1214DF743D}" destId="{9C64E434-54BE-4447-A238-904115094B82}" srcOrd="1" destOrd="0" presId="urn:microsoft.com/office/officeart/2005/8/layout/hierarchy1"/>
    <dgm:cxn modelId="{3EBFD16F-C2A8-4231-BCE9-5260EB76A2BF}" type="presParOf" srcId="{766CFFE7-E4F6-4ABD-91F8-54CB20E5C7DA}" destId="{70F406D6-DE9B-4E78-B76C-BC68AF62FDA0}" srcOrd="1" destOrd="0" presId="urn:microsoft.com/office/officeart/2005/8/layout/hierarchy1"/>
    <dgm:cxn modelId="{A699E863-BDAB-4C88-ABF3-B081AB9B71C8}" type="presParOf" srcId="{70F406D6-DE9B-4E78-B76C-BC68AF62FDA0}" destId="{5A2A1CBC-9A38-4AA0-9DD2-384D6C8FC073}" srcOrd="0" destOrd="0" presId="urn:microsoft.com/office/officeart/2005/8/layout/hierarchy1"/>
    <dgm:cxn modelId="{BF65C2A5-6EDB-41F7-B94B-9978FAA47382}" type="presParOf" srcId="{70F406D6-DE9B-4E78-B76C-BC68AF62FDA0}" destId="{2591208A-2BD8-4F4B-8EDF-6658F88B21ED}" srcOrd="1" destOrd="0" presId="urn:microsoft.com/office/officeart/2005/8/layout/hierarchy1"/>
    <dgm:cxn modelId="{FE2EF947-B72E-4CC5-8248-288D70A56E2A}" type="presParOf" srcId="{2591208A-2BD8-4F4B-8EDF-6658F88B21ED}" destId="{AA332D87-6FBE-4A5C-B656-CEDBBE3AE4BD}" srcOrd="0" destOrd="0" presId="urn:microsoft.com/office/officeart/2005/8/layout/hierarchy1"/>
    <dgm:cxn modelId="{768CF505-D35D-4B25-A172-83700AEBEFA7}" type="presParOf" srcId="{AA332D87-6FBE-4A5C-B656-CEDBBE3AE4BD}" destId="{948D5661-3051-4694-BFA9-C8B62981E622}" srcOrd="0" destOrd="0" presId="urn:microsoft.com/office/officeart/2005/8/layout/hierarchy1"/>
    <dgm:cxn modelId="{E863428E-83F9-446E-B610-F0AFAF12DA54}" type="presParOf" srcId="{AA332D87-6FBE-4A5C-B656-CEDBBE3AE4BD}" destId="{83F79FA1-DECB-4E99-B415-453AF9DF8580}" srcOrd="1" destOrd="0" presId="urn:microsoft.com/office/officeart/2005/8/layout/hierarchy1"/>
    <dgm:cxn modelId="{AD21916D-8934-4EEF-9D36-4234CAAFA596}" type="presParOf" srcId="{2591208A-2BD8-4F4B-8EDF-6658F88B21ED}" destId="{EB42548E-A1CE-4D59-B39F-135CA319437A}" srcOrd="1" destOrd="0" presId="urn:microsoft.com/office/officeart/2005/8/layout/hierarchy1"/>
    <dgm:cxn modelId="{8F723CB8-ACF9-4E9D-A5EA-B441738A0874}" type="presParOf" srcId="{EB42548E-A1CE-4D59-B39F-135CA319437A}" destId="{FEB66A4C-D791-4728-A9F8-A15D8D39D82C}" srcOrd="0" destOrd="0" presId="urn:microsoft.com/office/officeart/2005/8/layout/hierarchy1"/>
    <dgm:cxn modelId="{63893331-7C96-464D-B0CD-E20349E19DAC}" type="presParOf" srcId="{EB42548E-A1CE-4D59-B39F-135CA319437A}" destId="{2DE8C113-CD08-4CB8-B7A4-CB8C6A0229F9}" srcOrd="1" destOrd="0" presId="urn:microsoft.com/office/officeart/2005/8/layout/hierarchy1"/>
    <dgm:cxn modelId="{744687E6-4864-43BC-8D12-EC3B4496490C}" type="presParOf" srcId="{2DE8C113-CD08-4CB8-B7A4-CB8C6A0229F9}" destId="{3C89621B-0FE8-4E4C-837E-672D064C965A}" srcOrd="0" destOrd="0" presId="urn:microsoft.com/office/officeart/2005/8/layout/hierarchy1"/>
    <dgm:cxn modelId="{4242AC6C-AD86-4559-8ECE-7D7D25DFDFAF}" type="presParOf" srcId="{3C89621B-0FE8-4E4C-837E-672D064C965A}" destId="{5B02EFE7-1F13-4A06-89BE-DA52C7373634}" srcOrd="0" destOrd="0" presId="urn:microsoft.com/office/officeart/2005/8/layout/hierarchy1"/>
    <dgm:cxn modelId="{99CAB77F-BA64-4A09-9F16-A28F78E9B47D}" type="presParOf" srcId="{3C89621B-0FE8-4E4C-837E-672D064C965A}" destId="{46F07349-D9CD-499A-9082-DF1F5EE1973A}" srcOrd="1" destOrd="0" presId="urn:microsoft.com/office/officeart/2005/8/layout/hierarchy1"/>
    <dgm:cxn modelId="{58CDF5B5-7461-424C-8813-09A54B32B20F}" type="presParOf" srcId="{2DE8C113-CD08-4CB8-B7A4-CB8C6A0229F9}" destId="{3ACF03DB-021A-49C2-80D6-D893B05249EE}" srcOrd="1" destOrd="0" presId="urn:microsoft.com/office/officeart/2005/8/layout/hierarchy1"/>
    <dgm:cxn modelId="{7527CF87-C73E-442D-A9CE-6B6C1D2F1408}" type="presParOf" srcId="{3ACF03DB-021A-49C2-80D6-D893B05249EE}" destId="{E8D53C67-252D-4225-9310-852A86533EDA}" srcOrd="0" destOrd="0" presId="urn:microsoft.com/office/officeart/2005/8/layout/hierarchy1"/>
    <dgm:cxn modelId="{E8864804-26AC-43B9-940D-96F58979C04E}" type="presParOf" srcId="{3ACF03DB-021A-49C2-80D6-D893B05249EE}" destId="{FBCD128D-7071-4982-B2CE-D7B59CE1829A}" srcOrd="1" destOrd="0" presId="urn:microsoft.com/office/officeart/2005/8/layout/hierarchy1"/>
    <dgm:cxn modelId="{D001C834-4140-4E9B-9485-0095A6D2A855}" type="presParOf" srcId="{FBCD128D-7071-4982-B2CE-D7B59CE1829A}" destId="{C176B270-B4A4-463E-BFF6-847C07DE083E}" srcOrd="0" destOrd="0" presId="urn:microsoft.com/office/officeart/2005/8/layout/hierarchy1"/>
    <dgm:cxn modelId="{AC690299-9927-46F5-B4DC-D78132B27E55}" type="presParOf" srcId="{C176B270-B4A4-463E-BFF6-847C07DE083E}" destId="{AC1E212A-EBCA-4FB8-BE2D-0713AB7C271F}" srcOrd="0" destOrd="0" presId="urn:microsoft.com/office/officeart/2005/8/layout/hierarchy1"/>
    <dgm:cxn modelId="{6F43DD6B-BF51-4BBF-AA78-DDCF4FE29A61}" type="presParOf" srcId="{C176B270-B4A4-463E-BFF6-847C07DE083E}" destId="{9FDA21BC-50DF-4B38-8208-232905FFF6A4}" srcOrd="1" destOrd="0" presId="urn:microsoft.com/office/officeart/2005/8/layout/hierarchy1"/>
    <dgm:cxn modelId="{BB9B6AFC-0FF4-4F9A-A3AE-917BFB19CA97}" type="presParOf" srcId="{FBCD128D-7071-4982-B2CE-D7B59CE1829A}" destId="{74B0CEC7-DEA8-48D7-AF5F-9300837EFA64}" srcOrd="1" destOrd="0" presId="urn:microsoft.com/office/officeart/2005/8/layout/hierarchy1"/>
    <dgm:cxn modelId="{94890772-FE93-43C8-A23C-40ED8FB9EDB9}" type="presParOf" srcId="{74B0CEC7-DEA8-48D7-AF5F-9300837EFA64}" destId="{9196F7AC-16AF-4A34-A8AA-118A5F9C8E93}" srcOrd="0" destOrd="0" presId="urn:microsoft.com/office/officeart/2005/8/layout/hierarchy1"/>
    <dgm:cxn modelId="{1F5123BB-924B-47D4-9F30-85757A08C36F}" type="presParOf" srcId="{74B0CEC7-DEA8-48D7-AF5F-9300837EFA64}" destId="{C0A3DAAB-B3A7-4631-A088-9DFE1E6548AA}" srcOrd="1" destOrd="0" presId="urn:microsoft.com/office/officeart/2005/8/layout/hierarchy1"/>
    <dgm:cxn modelId="{1210944B-3339-4735-BF19-D4E632AF9ECB}" type="presParOf" srcId="{C0A3DAAB-B3A7-4631-A088-9DFE1E6548AA}" destId="{209E52AF-DB1A-4584-84BE-C5DB1A86AACE}" srcOrd="0" destOrd="0" presId="urn:microsoft.com/office/officeart/2005/8/layout/hierarchy1"/>
    <dgm:cxn modelId="{772E2909-D01B-4B2F-A0D8-F971771AEF6F}" type="presParOf" srcId="{209E52AF-DB1A-4584-84BE-C5DB1A86AACE}" destId="{4E4C0B88-7EF3-44E8-8002-0051EA68F3C7}" srcOrd="0" destOrd="0" presId="urn:microsoft.com/office/officeart/2005/8/layout/hierarchy1"/>
    <dgm:cxn modelId="{0176209A-1596-4C5E-9D5E-59E018ED5349}" type="presParOf" srcId="{209E52AF-DB1A-4584-84BE-C5DB1A86AACE}" destId="{53AE42E9-E2B2-41DE-A7B4-7AB8AA3599B8}" srcOrd="1" destOrd="0" presId="urn:microsoft.com/office/officeart/2005/8/layout/hierarchy1"/>
    <dgm:cxn modelId="{7A512826-D3EC-494B-8D3A-8BBF197952AD}" type="presParOf" srcId="{C0A3DAAB-B3A7-4631-A088-9DFE1E6548AA}" destId="{FBC00CE6-60A1-4378-8476-2C034D06D350}" srcOrd="1" destOrd="0" presId="urn:microsoft.com/office/officeart/2005/8/layout/hierarchy1"/>
    <dgm:cxn modelId="{4CF4C699-3979-44D2-A869-DCD1F93FAA93}" type="presParOf" srcId="{74B0CEC7-DEA8-48D7-AF5F-9300837EFA64}" destId="{9F235004-5D5E-4A9C-B189-1D35F2538D03}" srcOrd="2" destOrd="0" presId="urn:microsoft.com/office/officeart/2005/8/layout/hierarchy1"/>
    <dgm:cxn modelId="{F33116BA-88F5-44CC-8D47-CB36AB021158}" type="presParOf" srcId="{74B0CEC7-DEA8-48D7-AF5F-9300837EFA64}" destId="{652BCB1F-1577-4FA6-BF75-B06ECDFA42CD}" srcOrd="3" destOrd="0" presId="urn:microsoft.com/office/officeart/2005/8/layout/hierarchy1"/>
    <dgm:cxn modelId="{355E7BE0-C727-4A70-AC63-AF3403E42E48}" type="presParOf" srcId="{652BCB1F-1577-4FA6-BF75-B06ECDFA42CD}" destId="{DC0B7161-AFC5-4901-A2A1-ECECDA73FAE5}" srcOrd="0" destOrd="0" presId="urn:microsoft.com/office/officeart/2005/8/layout/hierarchy1"/>
    <dgm:cxn modelId="{08C3E40C-3BBF-40C1-B7DE-DFFD45399EBC}" type="presParOf" srcId="{DC0B7161-AFC5-4901-A2A1-ECECDA73FAE5}" destId="{4CBC866B-1B9D-470F-906E-D515C28A216A}" srcOrd="0" destOrd="0" presId="urn:microsoft.com/office/officeart/2005/8/layout/hierarchy1"/>
    <dgm:cxn modelId="{0064EC8B-2423-4DC8-8BFB-D33197B14AFB}" type="presParOf" srcId="{DC0B7161-AFC5-4901-A2A1-ECECDA73FAE5}" destId="{7C53647A-F2A0-46F3-8296-EFB7083C4187}" srcOrd="1" destOrd="0" presId="urn:microsoft.com/office/officeart/2005/8/layout/hierarchy1"/>
    <dgm:cxn modelId="{B79BE6BB-2F93-4CDC-ABE2-8001D26668F5}" type="presParOf" srcId="{652BCB1F-1577-4FA6-BF75-B06ECDFA42CD}" destId="{741D3011-0099-4485-8BD9-AEA78BF69E16}" srcOrd="1" destOrd="0" presId="urn:microsoft.com/office/officeart/2005/8/layout/hierarchy1"/>
    <dgm:cxn modelId="{D4661D1B-2A93-42BF-8D27-E159FEA69FEA}" type="presParOf" srcId="{70F406D6-DE9B-4E78-B76C-BC68AF62FDA0}" destId="{8A16F31B-8121-4181-A559-6E92C4711EC5}" srcOrd="2" destOrd="0" presId="urn:microsoft.com/office/officeart/2005/8/layout/hierarchy1"/>
    <dgm:cxn modelId="{AAD61EB1-E9A2-47BF-BB28-385D611F8465}" type="presParOf" srcId="{70F406D6-DE9B-4E78-B76C-BC68AF62FDA0}" destId="{C4961045-0C24-412A-A0B5-769371CBCB72}" srcOrd="3" destOrd="0" presId="urn:microsoft.com/office/officeart/2005/8/layout/hierarchy1"/>
    <dgm:cxn modelId="{D9BE39CD-F548-41FE-9B50-7681FC3AEB43}" type="presParOf" srcId="{C4961045-0C24-412A-A0B5-769371CBCB72}" destId="{4AEDC5FC-7B4A-4D9B-9413-D5B820211D35}" srcOrd="0" destOrd="0" presId="urn:microsoft.com/office/officeart/2005/8/layout/hierarchy1"/>
    <dgm:cxn modelId="{E9AF1E4A-FD56-4726-8A83-B9AF6B10A7F6}" type="presParOf" srcId="{4AEDC5FC-7B4A-4D9B-9413-D5B820211D35}" destId="{F40903EE-0EC5-4993-AB2C-F1642BA36143}" srcOrd="0" destOrd="0" presId="urn:microsoft.com/office/officeart/2005/8/layout/hierarchy1"/>
    <dgm:cxn modelId="{C82AA850-453A-45CC-8F54-1DCCB2A30303}" type="presParOf" srcId="{4AEDC5FC-7B4A-4D9B-9413-D5B820211D35}" destId="{CA69E35C-D190-4FF4-98CB-B70A61E894DB}" srcOrd="1" destOrd="0" presId="urn:microsoft.com/office/officeart/2005/8/layout/hierarchy1"/>
    <dgm:cxn modelId="{A3E4FBC2-88B6-4BBE-A94A-709C74AA6B99}" type="presParOf" srcId="{C4961045-0C24-412A-A0B5-769371CBCB72}" destId="{A3CEB174-4B6E-475C-895D-50BB4ECA76A4}" srcOrd="1" destOrd="0" presId="urn:microsoft.com/office/officeart/2005/8/layout/hierarchy1"/>
    <dgm:cxn modelId="{C6B17792-13E3-45B5-95D4-5A1B22759D6E}" type="presParOf" srcId="{A3CEB174-4B6E-475C-895D-50BB4ECA76A4}" destId="{272E08AC-39D0-41C8-98B4-B004F2700495}" srcOrd="0" destOrd="0" presId="urn:microsoft.com/office/officeart/2005/8/layout/hierarchy1"/>
    <dgm:cxn modelId="{4D569612-50BB-4F95-8BF6-E4A4815A847F}" type="presParOf" srcId="{A3CEB174-4B6E-475C-895D-50BB4ECA76A4}" destId="{D9B2DA76-B94A-4B3B-A9D9-7A0EC1C4D7AC}" srcOrd="1" destOrd="0" presId="urn:microsoft.com/office/officeart/2005/8/layout/hierarchy1"/>
    <dgm:cxn modelId="{39B94860-9EA5-4378-A769-54BCD60F6BB4}" type="presParOf" srcId="{D9B2DA76-B94A-4B3B-A9D9-7A0EC1C4D7AC}" destId="{5108CE43-2AE4-48D0-8AD1-D51683C75356}" srcOrd="0" destOrd="0" presId="urn:microsoft.com/office/officeart/2005/8/layout/hierarchy1"/>
    <dgm:cxn modelId="{7575602D-BE94-4690-AB23-A468E072A661}" type="presParOf" srcId="{5108CE43-2AE4-48D0-8AD1-D51683C75356}" destId="{2817628D-1598-4B5C-ADC8-2B0507FA1BA3}" srcOrd="0" destOrd="0" presId="urn:microsoft.com/office/officeart/2005/8/layout/hierarchy1"/>
    <dgm:cxn modelId="{1405BFB4-5393-45C8-899C-6203E961B2B3}" type="presParOf" srcId="{5108CE43-2AE4-48D0-8AD1-D51683C75356}" destId="{399897B2-0652-4754-987A-D97CC7AFE7E5}" srcOrd="1" destOrd="0" presId="urn:microsoft.com/office/officeart/2005/8/layout/hierarchy1"/>
    <dgm:cxn modelId="{9BFFBEF2-44FA-41CF-AB3C-048736C2F56B}" type="presParOf" srcId="{D9B2DA76-B94A-4B3B-A9D9-7A0EC1C4D7AC}" destId="{965F69F8-5BCC-4F54-9304-042D0BF3D0B0}" srcOrd="1" destOrd="0" presId="urn:microsoft.com/office/officeart/2005/8/layout/hierarchy1"/>
    <dgm:cxn modelId="{23BE1F56-25B9-48E7-95C9-BC8F2B2CC698}" type="presParOf" srcId="{965F69F8-5BCC-4F54-9304-042D0BF3D0B0}" destId="{8107A76A-957F-4649-BC6F-A9D126E9918C}" srcOrd="0" destOrd="0" presId="urn:microsoft.com/office/officeart/2005/8/layout/hierarchy1"/>
    <dgm:cxn modelId="{65402A78-79DF-4ABC-BBD9-D3BBA54764EC}" type="presParOf" srcId="{965F69F8-5BCC-4F54-9304-042D0BF3D0B0}" destId="{5F2AC8DE-047A-4E25-87D0-8F5105509B35}" srcOrd="1" destOrd="0" presId="urn:microsoft.com/office/officeart/2005/8/layout/hierarchy1"/>
    <dgm:cxn modelId="{C10F7C0B-6C03-4C60-8845-B22B945610DE}" type="presParOf" srcId="{5F2AC8DE-047A-4E25-87D0-8F5105509B35}" destId="{C20384DC-35CD-425D-9630-D712CFBA5A23}" srcOrd="0" destOrd="0" presId="urn:microsoft.com/office/officeart/2005/8/layout/hierarchy1"/>
    <dgm:cxn modelId="{EF3ABE26-1050-46B7-94EA-3B1362321CAE}" type="presParOf" srcId="{C20384DC-35CD-425D-9630-D712CFBA5A23}" destId="{13E82DD5-A941-429C-B91D-980ECAA3089D}" srcOrd="0" destOrd="0" presId="urn:microsoft.com/office/officeart/2005/8/layout/hierarchy1"/>
    <dgm:cxn modelId="{137CD2F4-92F7-4B71-85F1-75655410B42A}" type="presParOf" srcId="{C20384DC-35CD-425D-9630-D712CFBA5A23}" destId="{F26EB8B4-9FC9-4ADE-A13B-2641B2839679}" srcOrd="1" destOrd="0" presId="urn:microsoft.com/office/officeart/2005/8/layout/hierarchy1"/>
    <dgm:cxn modelId="{A3A6FB83-9CF1-4F0E-B8ED-243C2FF7308D}" type="presParOf" srcId="{5F2AC8DE-047A-4E25-87D0-8F5105509B35}" destId="{236E970F-BF27-46F9-B495-099EC95D28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46D639-61DF-4B15-BA0D-0BD240C844A7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201F7D0-50BE-4B21-BBE0-39BF2F9D7294}">
      <dgm:prSet phldrT="[Text]"/>
      <dgm:spPr/>
      <dgm:t>
        <a:bodyPr/>
        <a:lstStyle/>
        <a:p>
          <a:r>
            <a:rPr lang="en-US" b="1" dirty="0" smtClean="0"/>
            <a:t>Customer segmentation based on income, type of retail product for the last 3 fiscal years: </a:t>
          </a:r>
          <a:r>
            <a:rPr lang="en-US" b="1" dirty="0" err="1" smtClean="0"/>
            <a:t>sql</a:t>
          </a:r>
          <a:r>
            <a:rPr lang="en-US" b="1" dirty="0" smtClean="0"/>
            <a:t> extract from the client master. Details fed to Turbodata</a:t>
          </a:r>
          <a:endParaRPr lang="en-US" b="1" dirty="0"/>
        </a:p>
      </dgm:t>
    </dgm:pt>
    <dgm:pt modelId="{F11E732B-C606-43EB-A74C-16F27EBDF073}" type="parTrans" cxnId="{9893506C-0FEE-4D9C-93F5-F4E86CF97BCA}">
      <dgm:prSet/>
      <dgm:spPr/>
      <dgm:t>
        <a:bodyPr/>
        <a:lstStyle/>
        <a:p>
          <a:endParaRPr lang="en-US"/>
        </a:p>
      </dgm:t>
    </dgm:pt>
    <dgm:pt modelId="{8F2F78E0-624C-482B-97D2-34EC2931B756}" type="sibTrans" cxnId="{9893506C-0FEE-4D9C-93F5-F4E86CF97BCA}">
      <dgm:prSet/>
      <dgm:spPr/>
      <dgm:t>
        <a:bodyPr/>
        <a:lstStyle/>
        <a:p>
          <a:endParaRPr lang="en-US"/>
        </a:p>
      </dgm:t>
    </dgm:pt>
    <dgm:pt modelId="{E64A6BA7-6879-4459-A8FD-4AC2B5678FDC}">
      <dgm:prSet phldrT="[Text]"/>
      <dgm:spPr/>
      <dgm:t>
        <a:bodyPr/>
        <a:lstStyle/>
        <a:p>
          <a:r>
            <a:rPr lang="en-US" b="1" dirty="0" smtClean="0"/>
            <a:t>Analyze the consequence based on precedent: Turbodata</a:t>
          </a:r>
          <a:endParaRPr lang="en-US" b="1" dirty="0"/>
        </a:p>
      </dgm:t>
    </dgm:pt>
    <dgm:pt modelId="{7CB5FDC5-2ACD-46B9-9303-88FAC3CFCBEE}" type="parTrans" cxnId="{36BC8215-60F2-425D-9909-3504384BF439}">
      <dgm:prSet/>
      <dgm:spPr/>
      <dgm:t>
        <a:bodyPr/>
        <a:lstStyle/>
        <a:p>
          <a:endParaRPr lang="en-IN"/>
        </a:p>
      </dgm:t>
    </dgm:pt>
    <dgm:pt modelId="{6382CA62-6334-4C79-9FFD-D99694BDA32A}" type="sibTrans" cxnId="{36BC8215-60F2-425D-9909-3504384BF439}">
      <dgm:prSet/>
      <dgm:spPr/>
      <dgm:t>
        <a:bodyPr/>
        <a:lstStyle/>
        <a:p>
          <a:endParaRPr lang="en-IN"/>
        </a:p>
      </dgm:t>
    </dgm:pt>
    <dgm:pt modelId="{A4669C0A-A836-4BB8-8872-93A090C3F253}">
      <dgm:prSet phldrT="[Text]"/>
      <dgm:spPr/>
      <dgm:t>
        <a:bodyPr/>
        <a:lstStyle/>
        <a:p>
          <a:r>
            <a:rPr lang="en-US" b="1" dirty="0" smtClean="0"/>
            <a:t>Find support, confidence, lift</a:t>
          </a:r>
          <a:endParaRPr lang="en-US" b="1" dirty="0"/>
        </a:p>
      </dgm:t>
    </dgm:pt>
    <dgm:pt modelId="{E10DB583-8DBF-4CCF-A4E1-C65CB61D0C59}" type="parTrans" cxnId="{7C48D9B7-1091-44A0-A029-861FF02E920C}">
      <dgm:prSet/>
      <dgm:spPr/>
      <dgm:t>
        <a:bodyPr/>
        <a:lstStyle/>
        <a:p>
          <a:endParaRPr lang="en-IN"/>
        </a:p>
      </dgm:t>
    </dgm:pt>
    <dgm:pt modelId="{CAF6E21F-8C69-4A07-A516-106C55F9EB10}" type="sibTrans" cxnId="{7C48D9B7-1091-44A0-A029-861FF02E920C}">
      <dgm:prSet/>
      <dgm:spPr/>
      <dgm:t>
        <a:bodyPr/>
        <a:lstStyle/>
        <a:p>
          <a:endParaRPr lang="en-IN"/>
        </a:p>
      </dgm:t>
    </dgm:pt>
    <dgm:pt modelId="{1FE24DCE-4100-47F0-BDE6-8EDB7B80E777}" type="pres">
      <dgm:prSet presAssocID="{9A46D639-61DF-4B15-BA0D-0BD240C844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9F739B-E3A1-4587-9D1E-4C4328423E42}" type="pres">
      <dgm:prSet presAssocID="{E201F7D0-50BE-4B21-BBE0-39BF2F9D7294}" presName="hierRoot1" presStyleCnt="0"/>
      <dgm:spPr/>
      <dgm:t>
        <a:bodyPr/>
        <a:lstStyle/>
        <a:p>
          <a:endParaRPr lang="en-IN"/>
        </a:p>
      </dgm:t>
    </dgm:pt>
    <dgm:pt modelId="{643813D8-3507-4DA9-B7FA-A1D76F289475}" type="pres">
      <dgm:prSet presAssocID="{E201F7D0-50BE-4B21-BBE0-39BF2F9D7294}" presName="composite" presStyleCnt="0"/>
      <dgm:spPr/>
      <dgm:t>
        <a:bodyPr/>
        <a:lstStyle/>
        <a:p>
          <a:endParaRPr lang="en-IN"/>
        </a:p>
      </dgm:t>
    </dgm:pt>
    <dgm:pt modelId="{DF40C604-FA9A-4E89-904B-8D29A6D9893F}" type="pres">
      <dgm:prSet presAssocID="{E201F7D0-50BE-4B21-BBE0-39BF2F9D7294}" presName="background" presStyleLbl="node0" presStyleIdx="0" presStyleCnt="1"/>
      <dgm:spPr/>
      <dgm:t>
        <a:bodyPr/>
        <a:lstStyle/>
        <a:p>
          <a:endParaRPr lang="en-IN"/>
        </a:p>
      </dgm:t>
    </dgm:pt>
    <dgm:pt modelId="{2654B585-CA03-45EE-B6FD-6E80666BCFC8}" type="pres">
      <dgm:prSet presAssocID="{E201F7D0-50BE-4B21-BBE0-39BF2F9D729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260962-6E63-42CF-B0D6-E366BD5942B0}" type="pres">
      <dgm:prSet presAssocID="{E201F7D0-50BE-4B21-BBE0-39BF2F9D7294}" presName="hierChild2" presStyleCnt="0"/>
      <dgm:spPr/>
      <dgm:t>
        <a:bodyPr/>
        <a:lstStyle/>
        <a:p>
          <a:endParaRPr lang="en-IN"/>
        </a:p>
      </dgm:t>
    </dgm:pt>
    <dgm:pt modelId="{9BA08039-501F-442E-B9F6-F04009961952}" type="pres">
      <dgm:prSet presAssocID="{7CB5FDC5-2ACD-46B9-9303-88FAC3CFCBEE}" presName="Name10" presStyleLbl="parChTrans1D2" presStyleIdx="0" presStyleCnt="1"/>
      <dgm:spPr/>
      <dgm:t>
        <a:bodyPr/>
        <a:lstStyle/>
        <a:p>
          <a:endParaRPr lang="en-IN"/>
        </a:p>
      </dgm:t>
    </dgm:pt>
    <dgm:pt modelId="{30E99C86-A67F-4093-B8CA-2045A86E6C6E}" type="pres">
      <dgm:prSet presAssocID="{E64A6BA7-6879-4459-A8FD-4AC2B5678FDC}" presName="hierRoot2" presStyleCnt="0"/>
      <dgm:spPr/>
      <dgm:t>
        <a:bodyPr/>
        <a:lstStyle/>
        <a:p>
          <a:endParaRPr lang="en-IN"/>
        </a:p>
      </dgm:t>
    </dgm:pt>
    <dgm:pt modelId="{A37657C3-BF76-4F8E-B5B3-91887EF22441}" type="pres">
      <dgm:prSet presAssocID="{E64A6BA7-6879-4459-A8FD-4AC2B5678FDC}" presName="composite2" presStyleCnt="0"/>
      <dgm:spPr/>
      <dgm:t>
        <a:bodyPr/>
        <a:lstStyle/>
        <a:p>
          <a:endParaRPr lang="en-IN"/>
        </a:p>
      </dgm:t>
    </dgm:pt>
    <dgm:pt modelId="{148E5D5D-937D-4C22-A8DB-DFE5C98A3ED6}" type="pres">
      <dgm:prSet presAssocID="{E64A6BA7-6879-4459-A8FD-4AC2B5678FDC}" presName="background2" presStyleLbl="node2" presStyleIdx="0" presStyleCnt="1"/>
      <dgm:spPr/>
      <dgm:t>
        <a:bodyPr/>
        <a:lstStyle/>
        <a:p>
          <a:endParaRPr lang="en-IN"/>
        </a:p>
      </dgm:t>
    </dgm:pt>
    <dgm:pt modelId="{2467C45B-E863-4105-AFA0-1810BCD74602}" type="pres">
      <dgm:prSet presAssocID="{E64A6BA7-6879-4459-A8FD-4AC2B5678FD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78AF1F8-9D49-433B-B1FC-9EC93A2A352B}" type="pres">
      <dgm:prSet presAssocID="{E64A6BA7-6879-4459-A8FD-4AC2B5678FDC}" presName="hierChild3" presStyleCnt="0"/>
      <dgm:spPr/>
      <dgm:t>
        <a:bodyPr/>
        <a:lstStyle/>
        <a:p>
          <a:endParaRPr lang="en-IN"/>
        </a:p>
      </dgm:t>
    </dgm:pt>
    <dgm:pt modelId="{90541296-5327-4E9E-9E51-7AE050549813}" type="pres">
      <dgm:prSet presAssocID="{E10DB583-8DBF-4CCF-A4E1-C65CB61D0C59}" presName="Name17" presStyleLbl="parChTrans1D3" presStyleIdx="0" presStyleCnt="1"/>
      <dgm:spPr/>
      <dgm:t>
        <a:bodyPr/>
        <a:lstStyle/>
        <a:p>
          <a:endParaRPr lang="en-IN"/>
        </a:p>
      </dgm:t>
    </dgm:pt>
    <dgm:pt modelId="{6CB8DF36-DBBC-48F0-B5FA-BA4C25DB4E13}" type="pres">
      <dgm:prSet presAssocID="{A4669C0A-A836-4BB8-8872-93A090C3F253}" presName="hierRoot3" presStyleCnt="0"/>
      <dgm:spPr/>
      <dgm:t>
        <a:bodyPr/>
        <a:lstStyle/>
        <a:p>
          <a:endParaRPr lang="en-IN"/>
        </a:p>
      </dgm:t>
    </dgm:pt>
    <dgm:pt modelId="{42F6084F-D10D-46B3-A60F-B261B6EC8503}" type="pres">
      <dgm:prSet presAssocID="{A4669C0A-A836-4BB8-8872-93A090C3F253}" presName="composite3" presStyleCnt="0"/>
      <dgm:spPr/>
      <dgm:t>
        <a:bodyPr/>
        <a:lstStyle/>
        <a:p>
          <a:endParaRPr lang="en-IN"/>
        </a:p>
      </dgm:t>
    </dgm:pt>
    <dgm:pt modelId="{8D37CD39-4FF2-4C6A-8911-7FBA640959F3}" type="pres">
      <dgm:prSet presAssocID="{A4669C0A-A836-4BB8-8872-93A090C3F253}" presName="background3" presStyleLbl="node3" presStyleIdx="0" presStyleCnt="1"/>
      <dgm:spPr/>
      <dgm:t>
        <a:bodyPr/>
        <a:lstStyle/>
        <a:p>
          <a:endParaRPr lang="en-IN"/>
        </a:p>
      </dgm:t>
    </dgm:pt>
    <dgm:pt modelId="{5727E21A-D9C9-4608-9EFC-7CB12320CCE9}" type="pres">
      <dgm:prSet presAssocID="{A4669C0A-A836-4BB8-8872-93A090C3F253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CDB7C60-CF13-4809-AD16-65A79BF5B9E4}" type="pres">
      <dgm:prSet presAssocID="{A4669C0A-A836-4BB8-8872-93A090C3F253}" presName="hierChild4" presStyleCnt="0"/>
      <dgm:spPr/>
      <dgm:t>
        <a:bodyPr/>
        <a:lstStyle/>
        <a:p>
          <a:endParaRPr lang="en-IN"/>
        </a:p>
      </dgm:t>
    </dgm:pt>
  </dgm:ptLst>
  <dgm:cxnLst>
    <dgm:cxn modelId="{9893506C-0FEE-4D9C-93F5-F4E86CF97BCA}" srcId="{9A46D639-61DF-4B15-BA0D-0BD240C844A7}" destId="{E201F7D0-50BE-4B21-BBE0-39BF2F9D7294}" srcOrd="0" destOrd="0" parTransId="{F11E732B-C606-43EB-A74C-16F27EBDF073}" sibTransId="{8F2F78E0-624C-482B-97D2-34EC2931B756}"/>
    <dgm:cxn modelId="{1A985257-9E70-426B-8CE1-455D7E039BB0}" type="presOf" srcId="{7CB5FDC5-2ACD-46B9-9303-88FAC3CFCBEE}" destId="{9BA08039-501F-442E-B9F6-F04009961952}" srcOrd="0" destOrd="0" presId="urn:microsoft.com/office/officeart/2005/8/layout/hierarchy1"/>
    <dgm:cxn modelId="{4D1DD7CC-3D14-4CED-A618-876DBBE32D4A}" type="presOf" srcId="{A4669C0A-A836-4BB8-8872-93A090C3F253}" destId="{5727E21A-D9C9-4608-9EFC-7CB12320CCE9}" srcOrd="0" destOrd="0" presId="urn:microsoft.com/office/officeart/2005/8/layout/hierarchy1"/>
    <dgm:cxn modelId="{7C48D9B7-1091-44A0-A029-861FF02E920C}" srcId="{E64A6BA7-6879-4459-A8FD-4AC2B5678FDC}" destId="{A4669C0A-A836-4BB8-8872-93A090C3F253}" srcOrd="0" destOrd="0" parTransId="{E10DB583-8DBF-4CCF-A4E1-C65CB61D0C59}" sibTransId="{CAF6E21F-8C69-4A07-A516-106C55F9EB10}"/>
    <dgm:cxn modelId="{D1AB90A2-B642-4235-8804-385C20AC6607}" type="presOf" srcId="{E201F7D0-50BE-4B21-BBE0-39BF2F9D7294}" destId="{2654B585-CA03-45EE-B6FD-6E80666BCFC8}" srcOrd="0" destOrd="0" presId="urn:microsoft.com/office/officeart/2005/8/layout/hierarchy1"/>
    <dgm:cxn modelId="{36BC8215-60F2-425D-9909-3504384BF439}" srcId="{E201F7D0-50BE-4B21-BBE0-39BF2F9D7294}" destId="{E64A6BA7-6879-4459-A8FD-4AC2B5678FDC}" srcOrd="0" destOrd="0" parTransId="{7CB5FDC5-2ACD-46B9-9303-88FAC3CFCBEE}" sibTransId="{6382CA62-6334-4C79-9FFD-D99694BDA32A}"/>
    <dgm:cxn modelId="{54B8F756-758C-4F68-9D32-834499B2E745}" type="presOf" srcId="{E10DB583-8DBF-4CCF-A4E1-C65CB61D0C59}" destId="{90541296-5327-4E9E-9E51-7AE050549813}" srcOrd="0" destOrd="0" presId="urn:microsoft.com/office/officeart/2005/8/layout/hierarchy1"/>
    <dgm:cxn modelId="{71C4CFB0-513E-45FE-8169-2EB66A2FC2C3}" type="presOf" srcId="{E64A6BA7-6879-4459-A8FD-4AC2B5678FDC}" destId="{2467C45B-E863-4105-AFA0-1810BCD74602}" srcOrd="0" destOrd="0" presId="urn:microsoft.com/office/officeart/2005/8/layout/hierarchy1"/>
    <dgm:cxn modelId="{DAAFA290-F856-4BF4-B99C-F838FD1B9A23}" type="presOf" srcId="{9A46D639-61DF-4B15-BA0D-0BD240C844A7}" destId="{1FE24DCE-4100-47F0-BDE6-8EDB7B80E777}" srcOrd="0" destOrd="0" presId="urn:microsoft.com/office/officeart/2005/8/layout/hierarchy1"/>
    <dgm:cxn modelId="{87B3F749-9C71-4C01-9CF1-46C2938558F8}" type="presParOf" srcId="{1FE24DCE-4100-47F0-BDE6-8EDB7B80E777}" destId="{749F739B-E3A1-4587-9D1E-4C4328423E42}" srcOrd="0" destOrd="0" presId="urn:microsoft.com/office/officeart/2005/8/layout/hierarchy1"/>
    <dgm:cxn modelId="{2D772DDC-8546-4FB0-8EC6-16D607741AF4}" type="presParOf" srcId="{749F739B-E3A1-4587-9D1E-4C4328423E42}" destId="{643813D8-3507-4DA9-B7FA-A1D76F289475}" srcOrd="0" destOrd="0" presId="urn:microsoft.com/office/officeart/2005/8/layout/hierarchy1"/>
    <dgm:cxn modelId="{D8B1A20F-5ECE-4D4E-BC2C-115E803E0EB0}" type="presParOf" srcId="{643813D8-3507-4DA9-B7FA-A1D76F289475}" destId="{DF40C604-FA9A-4E89-904B-8D29A6D9893F}" srcOrd="0" destOrd="0" presId="urn:microsoft.com/office/officeart/2005/8/layout/hierarchy1"/>
    <dgm:cxn modelId="{D2E0BE83-23F1-44B8-A7F7-1472BDCF6BBD}" type="presParOf" srcId="{643813D8-3507-4DA9-B7FA-A1D76F289475}" destId="{2654B585-CA03-45EE-B6FD-6E80666BCFC8}" srcOrd="1" destOrd="0" presId="urn:microsoft.com/office/officeart/2005/8/layout/hierarchy1"/>
    <dgm:cxn modelId="{F83F3F6A-2D65-4DA6-AD6E-7B5E5EAAFD07}" type="presParOf" srcId="{749F739B-E3A1-4587-9D1E-4C4328423E42}" destId="{67260962-6E63-42CF-B0D6-E366BD5942B0}" srcOrd="1" destOrd="0" presId="urn:microsoft.com/office/officeart/2005/8/layout/hierarchy1"/>
    <dgm:cxn modelId="{3B1C4AAB-2A1F-4859-87A9-6E56E4252178}" type="presParOf" srcId="{67260962-6E63-42CF-B0D6-E366BD5942B0}" destId="{9BA08039-501F-442E-B9F6-F04009961952}" srcOrd="0" destOrd="0" presId="urn:microsoft.com/office/officeart/2005/8/layout/hierarchy1"/>
    <dgm:cxn modelId="{34AE1771-C94F-4990-8036-1A397F9A0AF3}" type="presParOf" srcId="{67260962-6E63-42CF-B0D6-E366BD5942B0}" destId="{30E99C86-A67F-4093-B8CA-2045A86E6C6E}" srcOrd="1" destOrd="0" presId="urn:microsoft.com/office/officeart/2005/8/layout/hierarchy1"/>
    <dgm:cxn modelId="{A7DA492E-DF3D-4A3B-9203-689E1780CE30}" type="presParOf" srcId="{30E99C86-A67F-4093-B8CA-2045A86E6C6E}" destId="{A37657C3-BF76-4F8E-B5B3-91887EF22441}" srcOrd="0" destOrd="0" presId="urn:microsoft.com/office/officeart/2005/8/layout/hierarchy1"/>
    <dgm:cxn modelId="{C8640DBC-CBF1-40F8-9002-A343A3751B02}" type="presParOf" srcId="{A37657C3-BF76-4F8E-B5B3-91887EF22441}" destId="{148E5D5D-937D-4C22-A8DB-DFE5C98A3ED6}" srcOrd="0" destOrd="0" presId="urn:microsoft.com/office/officeart/2005/8/layout/hierarchy1"/>
    <dgm:cxn modelId="{4787069D-27C3-4052-A507-7AAB294354A9}" type="presParOf" srcId="{A37657C3-BF76-4F8E-B5B3-91887EF22441}" destId="{2467C45B-E863-4105-AFA0-1810BCD74602}" srcOrd="1" destOrd="0" presId="urn:microsoft.com/office/officeart/2005/8/layout/hierarchy1"/>
    <dgm:cxn modelId="{957AA5B1-3F5F-4A7B-944C-139881EE5F40}" type="presParOf" srcId="{30E99C86-A67F-4093-B8CA-2045A86E6C6E}" destId="{878AF1F8-9D49-433B-B1FC-9EC93A2A352B}" srcOrd="1" destOrd="0" presId="urn:microsoft.com/office/officeart/2005/8/layout/hierarchy1"/>
    <dgm:cxn modelId="{8F7C29EA-612E-4042-9248-145B5195E997}" type="presParOf" srcId="{878AF1F8-9D49-433B-B1FC-9EC93A2A352B}" destId="{90541296-5327-4E9E-9E51-7AE050549813}" srcOrd="0" destOrd="0" presId="urn:microsoft.com/office/officeart/2005/8/layout/hierarchy1"/>
    <dgm:cxn modelId="{F57D0AEC-6B49-483F-9AD2-1B19B731B20D}" type="presParOf" srcId="{878AF1F8-9D49-433B-B1FC-9EC93A2A352B}" destId="{6CB8DF36-DBBC-48F0-B5FA-BA4C25DB4E13}" srcOrd="1" destOrd="0" presId="urn:microsoft.com/office/officeart/2005/8/layout/hierarchy1"/>
    <dgm:cxn modelId="{8B6CB4EC-6214-49CF-83F4-D39FC2A5367A}" type="presParOf" srcId="{6CB8DF36-DBBC-48F0-B5FA-BA4C25DB4E13}" destId="{42F6084F-D10D-46B3-A60F-B261B6EC8503}" srcOrd="0" destOrd="0" presId="urn:microsoft.com/office/officeart/2005/8/layout/hierarchy1"/>
    <dgm:cxn modelId="{BDB6347E-AE22-4B15-9ED9-CFE65A90764B}" type="presParOf" srcId="{42F6084F-D10D-46B3-A60F-B261B6EC8503}" destId="{8D37CD39-4FF2-4C6A-8911-7FBA640959F3}" srcOrd="0" destOrd="0" presId="urn:microsoft.com/office/officeart/2005/8/layout/hierarchy1"/>
    <dgm:cxn modelId="{40326669-4057-41BC-BB80-F1F99C9A499A}" type="presParOf" srcId="{42F6084F-D10D-46B3-A60F-B261B6EC8503}" destId="{5727E21A-D9C9-4608-9EFC-7CB12320CCE9}" srcOrd="1" destOrd="0" presId="urn:microsoft.com/office/officeart/2005/8/layout/hierarchy1"/>
    <dgm:cxn modelId="{4E1095F3-77B6-43F7-A2E5-3FC2D424BD91}" type="presParOf" srcId="{6CB8DF36-DBBC-48F0-B5FA-BA4C25DB4E13}" destId="{5CDB7C60-CF13-4809-AD16-65A79BF5B9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AFB2C5-554C-4B8F-AA77-DFA167463B8D}">
      <dsp:nvSpPr>
        <dsp:cNvPr id="0" name=""/>
        <dsp:cNvSpPr/>
      </dsp:nvSpPr>
      <dsp:spPr>
        <a:xfrm>
          <a:off x="4457521" y="4225824"/>
          <a:ext cx="91440" cy="359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95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45C7A-D9C4-4789-86A7-468BD79F237A}">
      <dsp:nvSpPr>
        <dsp:cNvPr id="0" name=""/>
        <dsp:cNvSpPr/>
      </dsp:nvSpPr>
      <dsp:spPr>
        <a:xfrm>
          <a:off x="4457521" y="3079962"/>
          <a:ext cx="91440" cy="359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95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1296-5327-4E9E-9E51-7AE050549813}">
      <dsp:nvSpPr>
        <dsp:cNvPr id="0" name=""/>
        <dsp:cNvSpPr/>
      </dsp:nvSpPr>
      <dsp:spPr>
        <a:xfrm>
          <a:off x="4457521" y="1934100"/>
          <a:ext cx="91440" cy="359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95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08039-501F-442E-B9F6-F04009961952}">
      <dsp:nvSpPr>
        <dsp:cNvPr id="0" name=""/>
        <dsp:cNvSpPr/>
      </dsp:nvSpPr>
      <dsp:spPr>
        <a:xfrm>
          <a:off x="4457521" y="788238"/>
          <a:ext cx="91440" cy="359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95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0C604-FA9A-4E89-904B-8D29A6D9893F}">
      <dsp:nvSpPr>
        <dsp:cNvPr id="0" name=""/>
        <dsp:cNvSpPr/>
      </dsp:nvSpPr>
      <dsp:spPr>
        <a:xfrm>
          <a:off x="3884414" y="2328"/>
          <a:ext cx="1237654" cy="7859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4B585-CA03-45EE-B6FD-6E80666BCFC8}">
      <dsp:nvSpPr>
        <dsp:cNvPr id="0" name=""/>
        <dsp:cNvSpPr/>
      </dsp:nvSpPr>
      <dsp:spPr>
        <a:xfrm>
          <a:off x="4021931" y="132969"/>
          <a:ext cx="1237654" cy="78591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Sales forecasting as per defined clusters: customer type, location, age, channel  etc</a:t>
          </a:r>
          <a:endParaRPr lang="en-US" sz="900" b="1" kern="1200" dirty="0"/>
        </a:p>
      </dsp:txBody>
      <dsp:txXfrm>
        <a:off x="4021931" y="132969"/>
        <a:ext cx="1237654" cy="785910"/>
      </dsp:txXfrm>
    </dsp:sp>
    <dsp:sp modelId="{148E5D5D-937D-4C22-A8DB-DFE5C98A3ED6}">
      <dsp:nvSpPr>
        <dsp:cNvPr id="0" name=""/>
        <dsp:cNvSpPr/>
      </dsp:nvSpPr>
      <dsp:spPr>
        <a:xfrm>
          <a:off x="3884414" y="1148190"/>
          <a:ext cx="1237654" cy="7859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7C45B-E863-4105-AFA0-1810BCD74602}">
      <dsp:nvSpPr>
        <dsp:cNvPr id="0" name=""/>
        <dsp:cNvSpPr/>
      </dsp:nvSpPr>
      <dsp:spPr>
        <a:xfrm>
          <a:off x="4021931" y="1278831"/>
          <a:ext cx="1237654" cy="78591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Level</a:t>
          </a:r>
          <a:endParaRPr lang="en-US" sz="900" b="1" kern="1200" dirty="0"/>
        </a:p>
      </dsp:txBody>
      <dsp:txXfrm>
        <a:off x="4021931" y="1278831"/>
        <a:ext cx="1237654" cy="785910"/>
      </dsp:txXfrm>
    </dsp:sp>
    <dsp:sp modelId="{8D37CD39-4FF2-4C6A-8911-7FBA640959F3}">
      <dsp:nvSpPr>
        <dsp:cNvPr id="0" name=""/>
        <dsp:cNvSpPr/>
      </dsp:nvSpPr>
      <dsp:spPr>
        <a:xfrm>
          <a:off x="3884414" y="2294051"/>
          <a:ext cx="1237654" cy="7859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7E21A-D9C9-4608-9EFC-7CB12320CCE9}">
      <dsp:nvSpPr>
        <dsp:cNvPr id="0" name=""/>
        <dsp:cNvSpPr/>
      </dsp:nvSpPr>
      <dsp:spPr>
        <a:xfrm>
          <a:off x="4021931" y="2424693"/>
          <a:ext cx="1237654" cy="78591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Trend</a:t>
          </a:r>
          <a:endParaRPr lang="en-US" sz="900" b="1" kern="1200" dirty="0"/>
        </a:p>
      </dsp:txBody>
      <dsp:txXfrm>
        <a:off x="4021931" y="2424693"/>
        <a:ext cx="1237654" cy="785910"/>
      </dsp:txXfrm>
    </dsp:sp>
    <dsp:sp modelId="{E8426196-C86E-4919-9A4B-4F2181DB9360}">
      <dsp:nvSpPr>
        <dsp:cNvPr id="0" name=""/>
        <dsp:cNvSpPr/>
      </dsp:nvSpPr>
      <dsp:spPr>
        <a:xfrm>
          <a:off x="3884414" y="3439913"/>
          <a:ext cx="1237654" cy="7859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D902E-07ED-480D-8ED0-B16CDC3A920D}">
      <dsp:nvSpPr>
        <dsp:cNvPr id="0" name=""/>
        <dsp:cNvSpPr/>
      </dsp:nvSpPr>
      <dsp:spPr>
        <a:xfrm>
          <a:off x="4021931" y="3570555"/>
          <a:ext cx="1237654" cy="78591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Seasonality analysis</a:t>
          </a:r>
          <a:endParaRPr lang="en-US" sz="900" b="1" kern="1200" dirty="0"/>
        </a:p>
      </dsp:txBody>
      <dsp:txXfrm>
        <a:off x="4021931" y="3570555"/>
        <a:ext cx="1237654" cy="785910"/>
      </dsp:txXfrm>
    </dsp:sp>
    <dsp:sp modelId="{05842FD1-704B-47C1-B548-E600602F8D37}">
      <dsp:nvSpPr>
        <dsp:cNvPr id="0" name=""/>
        <dsp:cNvSpPr/>
      </dsp:nvSpPr>
      <dsp:spPr>
        <a:xfrm>
          <a:off x="3884414" y="4585775"/>
          <a:ext cx="1237654" cy="7859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2ACE4-5280-4F1B-9905-390C9E7D8A7E}">
      <dsp:nvSpPr>
        <dsp:cNvPr id="0" name=""/>
        <dsp:cNvSpPr/>
      </dsp:nvSpPr>
      <dsp:spPr>
        <a:xfrm>
          <a:off x="4021931" y="4716417"/>
          <a:ext cx="1237654" cy="78591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Difference analysis: actual and predicted-look for statistically significant variations</a:t>
          </a:r>
          <a:endParaRPr lang="en-US" sz="900" b="1" kern="1200" dirty="0"/>
        </a:p>
      </dsp:txBody>
      <dsp:txXfrm>
        <a:off x="4021931" y="4716417"/>
        <a:ext cx="1237654" cy="7859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07A76A-957F-4649-BC6F-A9D126E9918C}">
      <dsp:nvSpPr>
        <dsp:cNvPr id="0" name=""/>
        <dsp:cNvSpPr/>
      </dsp:nvSpPr>
      <dsp:spPr>
        <a:xfrm>
          <a:off x="7071240" y="3039703"/>
          <a:ext cx="91440" cy="355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E08AC-39D0-41C8-98B4-B004F2700495}">
      <dsp:nvSpPr>
        <dsp:cNvPr id="0" name=""/>
        <dsp:cNvSpPr/>
      </dsp:nvSpPr>
      <dsp:spPr>
        <a:xfrm>
          <a:off x="7071240" y="1908723"/>
          <a:ext cx="91440" cy="355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6F31B-8121-4181-A559-6E92C4711EC5}">
      <dsp:nvSpPr>
        <dsp:cNvPr id="0" name=""/>
        <dsp:cNvSpPr/>
      </dsp:nvSpPr>
      <dsp:spPr>
        <a:xfrm>
          <a:off x="6370439" y="777742"/>
          <a:ext cx="746521" cy="355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10"/>
              </a:lnTo>
              <a:lnTo>
                <a:pt x="746521" y="242110"/>
              </a:lnTo>
              <a:lnTo>
                <a:pt x="746521" y="355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35004-5D5E-4A9C-B189-1D35F2538D03}">
      <dsp:nvSpPr>
        <dsp:cNvPr id="0" name=""/>
        <dsp:cNvSpPr/>
      </dsp:nvSpPr>
      <dsp:spPr>
        <a:xfrm>
          <a:off x="3970665" y="4180566"/>
          <a:ext cx="2399773" cy="345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228"/>
              </a:lnTo>
              <a:lnTo>
                <a:pt x="2399773" y="232228"/>
              </a:lnTo>
              <a:lnTo>
                <a:pt x="2399773" y="345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6F7AC-16AF-4A34-A8AA-118A5F9C8E93}">
      <dsp:nvSpPr>
        <dsp:cNvPr id="0" name=""/>
        <dsp:cNvSpPr/>
      </dsp:nvSpPr>
      <dsp:spPr>
        <a:xfrm>
          <a:off x="3970665" y="4180566"/>
          <a:ext cx="906729" cy="345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228"/>
              </a:lnTo>
              <a:lnTo>
                <a:pt x="906729" y="232228"/>
              </a:lnTo>
              <a:lnTo>
                <a:pt x="906729" y="345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53C67-252D-4225-9310-852A86533EDA}">
      <dsp:nvSpPr>
        <dsp:cNvPr id="0" name=""/>
        <dsp:cNvSpPr/>
      </dsp:nvSpPr>
      <dsp:spPr>
        <a:xfrm>
          <a:off x="3970665" y="3039703"/>
          <a:ext cx="1653251" cy="365159"/>
        </a:xfrm>
        <a:custGeom>
          <a:avLst/>
          <a:gdLst/>
          <a:ahLst/>
          <a:cxnLst/>
          <a:rect l="0" t="0" r="0" b="0"/>
          <a:pathLst>
            <a:path>
              <a:moveTo>
                <a:pt x="1653251" y="0"/>
              </a:moveTo>
              <a:lnTo>
                <a:pt x="1653251" y="251993"/>
              </a:lnTo>
              <a:lnTo>
                <a:pt x="0" y="251993"/>
              </a:lnTo>
              <a:lnTo>
                <a:pt x="0" y="3651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66A4C-D791-4728-A9F8-A15D8D39D82C}">
      <dsp:nvSpPr>
        <dsp:cNvPr id="0" name=""/>
        <dsp:cNvSpPr/>
      </dsp:nvSpPr>
      <dsp:spPr>
        <a:xfrm>
          <a:off x="5578197" y="1908723"/>
          <a:ext cx="91440" cy="355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A1CBC-9A38-4AA0-9DD2-384D6C8FC073}">
      <dsp:nvSpPr>
        <dsp:cNvPr id="0" name=""/>
        <dsp:cNvSpPr/>
      </dsp:nvSpPr>
      <dsp:spPr>
        <a:xfrm>
          <a:off x="5623917" y="777742"/>
          <a:ext cx="746521" cy="355276"/>
        </a:xfrm>
        <a:custGeom>
          <a:avLst/>
          <a:gdLst/>
          <a:ahLst/>
          <a:cxnLst/>
          <a:rect l="0" t="0" r="0" b="0"/>
          <a:pathLst>
            <a:path>
              <a:moveTo>
                <a:pt x="746521" y="0"/>
              </a:moveTo>
              <a:lnTo>
                <a:pt x="746521" y="242110"/>
              </a:lnTo>
              <a:lnTo>
                <a:pt x="0" y="242110"/>
              </a:lnTo>
              <a:lnTo>
                <a:pt x="0" y="355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95D93-74DD-481B-8BCF-ABE9E8C4F3B5}">
      <dsp:nvSpPr>
        <dsp:cNvPr id="0" name=""/>
        <dsp:cNvSpPr/>
      </dsp:nvSpPr>
      <dsp:spPr>
        <a:xfrm>
          <a:off x="2359785" y="4187881"/>
          <a:ext cx="1024565" cy="338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13"/>
              </a:lnTo>
              <a:lnTo>
                <a:pt x="1024565" y="224913"/>
              </a:lnTo>
              <a:lnTo>
                <a:pt x="1024565" y="3380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5505A-CF8B-4B76-8295-6B5E8EA9E0C2}">
      <dsp:nvSpPr>
        <dsp:cNvPr id="0" name=""/>
        <dsp:cNvSpPr/>
      </dsp:nvSpPr>
      <dsp:spPr>
        <a:xfrm>
          <a:off x="1891307" y="4187881"/>
          <a:ext cx="468477" cy="338079"/>
        </a:xfrm>
        <a:custGeom>
          <a:avLst/>
          <a:gdLst/>
          <a:ahLst/>
          <a:cxnLst/>
          <a:rect l="0" t="0" r="0" b="0"/>
          <a:pathLst>
            <a:path>
              <a:moveTo>
                <a:pt x="468477" y="0"/>
              </a:moveTo>
              <a:lnTo>
                <a:pt x="468477" y="224913"/>
              </a:lnTo>
              <a:lnTo>
                <a:pt x="0" y="224913"/>
              </a:lnTo>
              <a:lnTo>
                <a:pt x="0" y="3380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5B92A-2A26-4934-A039-E89C1F7320B4}">
      <dsp:nvSpPr>
        <dsp:cNvPr id="0" name=""/>
        <dsp:cNvSpPr/>
      </dsp:nvSpPr>
      <dsp:spPr>
        <a:xfrm>
          <a:off x="1699691" y="2891342"/>
          <a:ext cx="660093" cy="520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669"/>
              </a:lnTo>
              <a:lnTo>
                <a:pt x="660093" y="407669"/>
              </a:lnTo>
              <a:lnTo>
                <a:pt x="660093" y="5208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33438-5C34-4CEA-97F8-D25AAB23CE27}">
      <dsp:nvSpPr>
        <dsp:cNvPr id="0" name=""/>
        <dsp:cNvSpPr/>
      </dsp:nvSpPr>
      <dsp:spPr>
        <a:xfrm>
          <a:off x="1653971" y="1854113"/>
          <a:ext cx="91440" cy="261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6D3F9-F889-4855-9BAC-2D0F964C5EFD}">
      <dsp:nvSpPr>
        <dsp:cNvPr id="0" name=""/>
        <dsp:cNvSpPr/>
      </dsp:nvSpPr>
      <dsp:spPr>
        <a:xfrm>
          <a:off x="1699691" y="777742"/>
          <a:ext cx="938137" cy="300666"/>
        </a:xfrm>
        <a:custGeom>
          <a:avLst/>
          <a:gdLst/>
          <a:ahLst/>
          <a:cxnLst/>
          <a:rect l="0" t="0" r="0" b="0"/>
          <a:pathLst>
            <a:path>
              <a:moveTo>
                <a:pt x="938137" y="0"/>
              </a:moveTo>
              <a:lnTo>
                <a:pt x="938137" y="187501"/>
              </a:lnTo>
              <a:lnTo>
                <a:pt x="0" y="187501"/>
              </a:lnTo>
              <a:lnTo>
                <a:pt x="0" y="3006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0C604-FA9A-4E89-904B-8D29A6D9893F}">
      <dsp:nvSpPr>
        <dsp:cNvPr id="0" name=""/>
        <dsp:cNvSpPr/>
      </dsp:nvSpPr>
      <dsp:spPr>
        <a:xfrm>
          <a:off x="2027039" y="2038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4B585-CA03-45EE-B6FD-6E80666BCFC8}">
      <dsp:nvSpPr>
        <dsp:cNvPr id="0" name=""/>
        <dsp:cNvSpPr/>
      </dsp:nvSpPr>
      <dsp:spPr>
        <a:xfrm>
          <a:off x="2162770" y="130983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Time series analysis</a:t>
          </a:r>
          <a:endParaRPr lang="en-US" sz="800" b="1" kern="1200" dirty="0"/>
        </a:p>
      </dsp:txBody>
      <dsp:txXfrm>
        <a:off x="2162770" y="130983"/>
        <a:ext cx="1221581" cy="775704"/>
      </dsp:txXfrm>
    </dsp:sp>
    <dsp:sp modelId="{454CDA7F-D111-4E62-A049-5093E44E7E87}">
      <dsp:nvSpPr>
        <dsp:cNvPr id="0" name=""/>
        <dsp:cNvSpPr/>
      </dsp:nvSpPr>
      <dsp:spPr>
        <a:xfrm>
          <a:off x="1088901" y="1078409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1991B-D97E-483D-9784-F69BA7D82EC5}">
      <dsp:nvSpPr>
        <dsp:cNvPr id="0" name=""/>
        <dsp:cNvSpPr/>
      </dsp:nvSpPr>
      <dsp:spPr>
        <a:xfrm>
          <a:off x="1224632" y="1207354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Single exponential smoothing</a:t>
          </a:r>
          <a:endParaRPr lang="en-US" sz="800" b="1" kern="1200" dirty="0"/>
        </a:p>
      </dsp:txBody>
      <dsp:txXfrm>
        <a:off x="1224632" y="1207354"/>
        <a:ext cx="1221581" cy="775704"/>
      </dsp:txXfrm>
    </dsp:sp>
    <dsp:sp modelId="{B0C5C8E6-AA61-490E-A9D6-464B7F0452F3}">
      <dsp:nvSpPr>
        <dsp:cNvPr id="0" name=""/>
        <dsp:cNvSpPr/>
      </dsp:nvSpPr>
      <dsp:spPr>
        <a:xfrm>
          <a:off x="1088901" y="2115638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CB2B8-5216-425A-AEAD-05B789E1F92F}">
      <dsp:nvSpPr>
        <dsp:cNvPr id="0" name=""/>
        <dsp:cNvSpPr/>
      </dsp:nvSpPr>
      <dsp:spPr>
        <a:xfrm>
          <a:off x="1224632" y="2244583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Is alpha above .7</a:t>
          </a:r>
          <a:endParaRPr lang="en-US" sz="900" b="1" kern="1200" dirty="0"/>
        </a:p>
      </dsp:txBody>
      <dsp:txXfrm>
        <a:off x="1224632" y="2244583"/>
        <a:ext cx="1221581" cy="775704"/>
      </dsp:txXfrm>
    </dsp:sp>
    <dsp:sp modelId="{AE66ACA8-FD22-4210-A674-A38CB1729962}">
      <dsp:nvSpPr>
        <dsp:cNvPr id="0" name=""/>
        <dsp:cNvSpPr/>
      </dsp:nvSpPr>
      <dsp:spPr>
        <a:xfrm>
          <a:off x="1748994" y="3412177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BF934-0846-49DC-97E1-24919A0C53CB}">
      <dsp:nvSpPr>
        <dsp:cNvPr id="0" name=""/>
        <dsp:cNvSpPr/>
      </dsp:nvSpPr>
      <dsp:spPr>
        <a:xfrm>
          <a:off x="1884726" y="3541122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Autoregressive analysis-  up to 7 periods</a:t>
          </a:r>
          <a:endParaRPr lang="en-US" sz="800" b="1" kern="1200" dirty="0"/>
        </a:p>
      </dsp:txBody>
      <dsp:txXfrm>
        <a:off x="1884726" y="3541122"/>
        <a:ext cx="1221581" cy="775704"/>
      </dsp:txXfrm>
    </dsp:sp>
    <dsp:sp modelId="{CB5DE2FC-B703-426D-95C6-E90131466495}">
      <dsp:nvSpPr>
        <dsp:cNvPr id="0" name=""/>
        <dsp:cNvSpPr/>
      </dsp:nvSpPr>
      <dsp:spPr>
        <a:xfrm>
          <a:off x="1280517" y="452596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7F79F-E540-4B03-BB16-0D7B8E91961F}">
      <dsp:nvSpPr>
        <dsp:cNvPr id="0" name=""/>
        <dsp:cNvSpPr/>
      </dsp:nvSpPr>
      <dsp:spPr>
        <a:xfrm>
          <a:off x="1416248" y="4654905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Is autocorrelation  function decaying exponentially with time: If no  then go to double exponential smoothing</a:t>
          </a:r>
          <a:endParaRPr lang="en-US" sz="800" b="1" kern="1200" dirty="0"/>
        </a:p>
      </dsp:txBody>
      <dsp:txXfrm>
        <a:off x="1416248" y="4654905"/>
        <a:ext cx="1221581" cy="775704"/>
      </dsp:txXfrm>
    </dsp:sp>
    <dsp:sp modelId="{F1082F29-1AD2-400A-9B98-FCA9426C3E0A}">
      <dsp:nvSpPr>
        <dsp:cNvPr id="0" name=""/>
        <dsp:cNvSpPr/>
      </dsp:nvSpPr>
      <dsp:spPr>
        <a:xfrm>
          <a:off x="2773560" y="452596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163E0-1388-40C8-A1E2-01299E17EFB5}">
      <dsp:nvSpPr>
        <dsp:cNvPr id="0" name=""/>
        <dsp:cNvSpPr/>
      </dsp:nvSpPr>
      <dsp:spPr>
        <a:xfrm>
          <a:off x="2909292" y="4654905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Autocorrelation function decaying exponentially then predict the forecasted value for next 3 time periods</a:t>
          </a:r>
          <a:endParaRPr lang="en-US" sz="800" b="1" kern="1200" dirty="0"/>
        </a:p>
      </dsp:txBody>
      <dsp:txXfrm>
        <a:off x="2909292" y="4654905"/>
        <a:ext cx="1221581" cy="775704"/>
      </dsp:txXfrm>
    </dsp:sp>
    <dsp:sp modelId="{529486E8-1EC0-4046-9E3A-1251496345F9}">
      <dsp:nvSpPr>
        <dsp:cNvPr id="0" name=""/>
        <dsp:cNvSpPr/>
      </dsp:nvSpPr>
      <dsp:spPr>
        <a:xfrm>
          <a:off x="5759648" y="2038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4E434-54BE-4447-A238-904115094B82}">
      <dsp:nvSpPr>
        <dsp:cNvPr id="0" name=""/>
        <dsp:cNvSpPr/>
      </dsp:nvSpPr>
      <dsp:spPr>
        <a:xfrm>
          <a:off x="5895379" y="130983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Alpha is below .7</a:t>
          </a:r>
          <a:endParaRPr lang="en-US" sz="800" b="1" kern="1200" dirty="0"/>
        </a:p>
      </dsp:txBody>
      <dsp:txXfrm>
        <a:off x="5895379" y="130983"/>
        <a:ext cx="1221581" cy="775704"/>
      </dsp:txXfrm>
    </dsp:sp>
    <dsp:sp modelId="{948D5661-3051-4694-BFA9-C8B62981E622}">
      <dsp:nvSpPr>
        <dsp:cNvPr id="0" name=""/>
        <dsp:cNvSpPr/>
      </dsp:nvSpPr>
      <dsp:spPr>
        <a:xfrm>
          <a:off x="5013126" y="1133018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79FA1-DECB-4E99-B415-453AF9DF8580}">
      <dsp:nvSpPr>
        <dsp:cNvPr id="0" name=""/>
        <dsp:cNvSpPr/>
      </dsp:nvSpPr>
      <dsp:spPr>
        <a:xfrm>
          <a:off x="5148857" y="1261963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Double exponential smoothing</a:t>
          </a:r>
          <a:endParaRPr lang="en-US" sz="800" b="1" kern="1200" dirty="0"/>
        </a:p>
      </dsp:txBody>
      <dsp:txXfrm>
        <a:off x="5148857" y="1261963"/>
        <a:ext cx="1221581" cy="775704"/>
      </dsp:txXfrm>
    </dsp:sp>
    <dsp:sp modelId="{5B02EFE7-1F13-4A06-89BE-DA52C7373634}">
      <dsp:nvSpPr>
        <dsp:cNvPr id="0" name=""/>
        <dsp:cNvSpPr/>
      </dsp:nvSpPr>
      <dsp:spPr>
        <a:xfrm>
          <a:off x="5013126" y="2263999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07349-D9CD-499A-9082-DF1F5EE1973A}">
      <dsp:nvSpPr>
        <dsp:cNvPr id="0" name=""/>
        <dsp:cNvSpPr/>
      </dsp:nvSpPr>
      <dsp:spPr>
        <a:xfrm>
          <a:off x="5148857" y="2392944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Trend &amp; Seasonality pattern –find s(t) and b(t) and error terms . Find the beta with the minimum variance of error.</a:t>
          </a:r>
          <a:endParaRPr lang="en-US" sz="800" b="1" kern="1200" dirty="0"/>
        </a:p>
      </dsp:txBody>
      <dsp:txXfrm>
        <a:off x="5148857" y="2392944"/>
        <a:ext cx="1221581" cy="775704"/>
      </dsp:txXfrm>
    </dsp:sp>
    <dsp:sp modelId="{AC1E212A-EBCA-4FB8-BE2D-0713AB7C271F}">
      <dsp:nvSpPr>
        <dsp:cNvPr id="0" name=""/>
        <dsp:cNvSpPr/>
      </dsp:nvSpPr>
      <dsp:spPr>
        <a:xfrm>
          <a:off x="3359875" y="3404862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A21BC-50DF-4B38-8208-232905FFF6A4}">
      <dsp:nvSpPr>
        <dsp:cNvPr id="0" name=""/>
        <dsp:cNvSpPr/>
      </dsp:nvSpPr>
      <dsp:spPr>
        <a:xfrm>
          <a:off x="3495606" y="3533807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Check if the error ACF follows a decaying pattern</a:t>
          </a:r>
          <a:endParaRPr lang="en-US" sz="800" b="1" kern="1200" dirty="0"/>
        </a:p>
      </dsp:txBody>
      <dsp:txXfrm>
        <a:off x="3495606" y="3533807"/>
        <a:ext cx="1221581" cy="775704"/>
      </dsp:txXfrm>
    </dsp:sp>
    <dsp:sp modelId="{4E4C0B88-7EF3-44E8-8002-0051EA68F3C7}">
      <dsp:nvSpPr>
        <dsp:cNvPr id="0" name=""/>
        <dsp:cNvSpPr/>
      </dsp:nvSpPr>
      <dsp:spPr>
        <a:xfrm>
          <a:off x="4266604" y="452596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E42E9-E2B2-41DE-A7B4-7AB8AA3599B8}">
      <dsp:nvSpPr>
        <dsp:cNvPr id="0" name=""/>
        <dsp:cNvSpPr/>
      </dsp:nvSpPr>
      <dsp:spPr>
        <a:xfrm>
          <a:off x="4402335" y="4654905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If yes, then predict the forecast for next 3 months/quarters</a:t>
          </a:r>
          <a:endParaRPr lang="en-US" sz="800" b="1" kern="1200" dirty="0"/>
        </a:p>
      </dsp:txBody>
      <dsp:txXfrm>
        <a:off x="4402335" y="4654905"/>
        <a:ext cx="1221581" cy="775704"/>
      </dsp:txXfrm>
    </dsp:sp>
    <dsp:sp modelId="{4CBC866B-1B9D-470F-906E-D515C28A216A}">
      <dsp:nvSpPr>
        <dsp:cNvPr id="0" name=""/>
        <dsp:cNvSpPr/>
      </dsp:nvSpPr>
      <dsp:spPr>
        <a:xfrm>
          <a:off x="5759648" y="452596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3647A-F2A0-46F3-8296-EFB7083C4187}">
      <dsp:nvSpPr>
        <dsp:cNvPr id="0" name=""/>
        <dsp:cNvSpPr/>
      </dsp:nvSpPr>
      <dsp:spPr>
        <a:xfrm>
          <a:off x="5895379" y="4654905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If no then go to triple exponential smoothing</a:t>
          </a:r>
          <a:endParaRPr lang="en-US" sz="800" b="1" kern="1200" dirty="0"/>
        </a:p>
      </dsp:txBody>
      <dsp:txXfrm>
        <a:off x="5895379" y="4654905"/>
        <a:ext cx="1221581" cy="775704"/>
      </dsp:txXfrm>
    </dsp:sp>
    <dsp:sp modelId="{F40903EE-0EC5-4993-AB2C-F1642BA36143}">
      <dsp:nvSpPr>
        <dsp:cNvPr id="0" name=""/>
        <dsp:cNvSpPr/>
      </dsp:nvSpPr>
      <dsp:spPr>
        <a:xfrm>
          <a:off x="6506170" y="1133018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9E35C-D190-4FF4-98CB-B70A61E894DB}">
      <dsp:nvSpPr>
        <dsp:cNvPr id="0" name=""/>
        <dsp:cNvSpPr/>
      </dsp:nvSpPr>
      <dsp:spPr>
        <a:xfrm>
          <a:off x="6641901" y="1261963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Triple exponential smoothing</a:t>
          </a:r>
          <a:endParaRPr lang="en-US" sz="800" b="1" kern="1200" dirty="0"/>
        </a:p>
      </dsp:txBody>
      <dsp:txXfrm>
        <a:off x="6641901" y="1261963"/>
        <a:ext cx="1221581" cy="775704"/>
      </dsp:txXfrm>
    </dsp:sp>
    <dsp:sp modelId="{2817628D-1598-4B5C-ADC8-2B0507FA1BA3}">
      <dsp:nvSpPr>
        <dsp:cNvPr id="0" name=""/>
        <dsp:cNvSpPr/>
      </dsp:nvSpPr>
      <dsp:spPr>
        <a:xfrm>
          <a:off x="6506170" y="2263999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897B2-0652-4754-987A-D97CC7AFE7E5}">
      <dsp:nvSpPr>
        <dsp:cNvPr id="0" name=""/>
        <dsp:cNvSpPr/>
      </dsp:nvSpPr>
      <dsp:spPr>
        <a:xfrm>
          <a:off x="6641901" y="2392944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Find the </a:t>
          </a:r>
          <a:r>
            <a:rPr lang="en-US" sz="800" b="1" kern="1200" dirty="0" err="1" smtClean="0"/>
            <a:t>cyclicity</a:t>
          </a:r>
          <a:r>
            <a:rPr lang="en-US" sz="800" b="1" kern="1200" dirty="0" smtClean="0"/>
            <a:t> and seasonality</a:t>
          </a:r>
          <a:endParaRPr lang="en-US" sz="800" b="1" kern="1200" dirty="0"/>
        </a:p>
      </dsp:txBody>
      <dsp:txXfrm>
        <a:off x="6641901" y="2392944"/>
        <a:ext cx="1221581" cy="775704"/>
      </dsp:txXfrm>
    </dsp:sp>
    <dsp:sp modelId="{13E82DD5-A941-429C-B91D-980ECAA3089D}">
      <dsp:nvSpPr>
        <dsp:cNvPr id="0" name=""/>
        <dsp:cNvSpPr/>
      </dsp:nvSpPr>
      <dsp:spPr>
        <a:xfrm>
          <a:off x="6506170" y="339498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EB8B4-9FC9-4ADE-A13B-2641B2839679}">
      <dsp:nvSpPr>
        <dsp:cNvPr id="0" name=""/>
        <dsp:cNvSpPr/>
      </dsp:nvSpPr>
      <dsp:spPr>
        <a:xfrm>
          <a:off x="6641901" y="3523924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Check for the error terms. Find the L at which the variance of the error is minimum</a:t>
          </a:r>
          <a:endParaRPr lang="en-US" sz="800" b="1" kern="1200" dirty="0"/>
        </a:p>
      </dsp:txBody>
      <dsp:txXfrm>
        <a:off x="6641901" y="3523924"/>
        <a:ext cx="1221581" cy="7757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07A76A-957F-4649-BC6F-A9D126E9918C}">
      <dsp:nvSpPr>
        <dsp:cNvPr id="0" name=""/>
        <dsp:cNvSpPr/>
      </dsp:nvSpPr>
      <dsp:spPr>
        <a:xfrm>
          <a:off x="5578197" y="3039703"/>
          <a:ext cx="91440" cy="355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E08AC-39D0-41C8-98B4-B004F2700495}">
      <dsp:nvSpPr>
        <dsp:cNvPr id="0" name=""/>
        <dsp:cNvSpPr/>
      </dsp:nvSpPr>
      <dsp:spPr>
        <a:xfrm>
          <a:off x="5578197" y="1908723"/>
          <a:ext cx="91440" cy="355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6F31B-8121-4181-A559-6E92C4711EC5}">
      <dsp:nvSpPr>
        <dsp:cNvPr id="0" name=""/>
        <dsp:cNvSpPr/>
      </dsp:nvSpPr>
      <dsp:spPr>
        <a:xfrm>
          <a:off x="4877395" y="777742"/>
          <a:ext cx="746521" cy="355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10"/>
              </a:lnTo>
              <a:lnTo>
                <a:pt x="746521" y="242110"/>
              </a:lnTo>
              <a:lnTo>
                <a:pt x="746521" y="355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35004-5D5E-4A9C-B189-1D35F2538D03}">
      <dsp:nvSpPr>
        <dsp:cNvPr id="0" name=""/>
        <dsp:cNvSpPr/>
      </dsp:nvSpPr>
      <dsp:spPr>
        <a:xfrm>
          <a:off x="2477622" y="4180566"/>
          <a:ext cx="2399773" cy="345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228"/>
              </a:lnTo>
              <a:lnTo>
                <a:pt x="2399773" y="232228"/>
              </a:lnTo>
              <a:lnTo>
                <a:pt x="2399773" y="345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6F7AC-16AF-4A34-A8AA-118A5F9C8E93}">
      <dsp:nvSpPr>
        <dsp:cNvPr id="0" name=""/>
        <dsp:cNvSpPr/>
      </dsp:nvSpPr>
      <dsp:spPr>
        <a:xfrm>
          <a:off x="2477622" y="4180566"/>
          <a:ext cx="906729" cy="345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228"/>
              </a:lnTo>
              <a:lnTo>
                <a:pt x="906729" y="232228"/>
              </a:lnTo>
              <a:lnTo>
                <a:pt x="906729" y="345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53C67-252D-4225-9310-852A86533EDA}">
      <dsp:nvSpPr>
        <dsp:cNvPr id="0" name=""/>
        <dsp:cNvSpPr/>
      </dsp:nvSpPr>
      <dsp:spPr>
        <a:xfrm>
          <a:off x="2477622" y="3039703"/>
          <a:ext cx="1653251" cy="365159"/>
        </a:xfrm>
        <a:custGeom>
          <a:avLst/>
          <a:gdLst/>
          <a:ahLst/>
          <a:cxnLst/>
          <a:rect l="0" t="0" r="0" b="0"/>
          <a:pathLst>
            <a:path>
              <a:moveTo>
                <a:pt x="1653251" y="0"/>
              </a:moveTo>
              <a:lnTo>
                <a:pt x="1653251" y="251993"/>
              </a:lnTo>
              <a:lnTo>
                <a:pt x="0" y="251993"/>
              </a:lnTo>
              <a:lnTo>
                <a:pt x="0" y="3651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66A4C-D791-4728-A9F8-A15D8D39D82C}">
      <dsp:nvSpPr>
        <dsp:cNvPr id="0" name=""/>
        <dsp:cNvSpPr/>
      </dsp:nvSpPr>
      <dsp:spPr>
        <a:xfrm>
          <a:off x="4085153" y="1908723"/>
          <a:ext cx="91440" cy="355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A1CBC-9A38-4AA0-9DD2-384D6C8FC073}">
      <dsp:nvSpPr>
        <dsp:cNvPr id="0" name=""/>
        <dsp:cNvSpPr/>
      </dsp:nvSpPr>
      <dsp:spPr>
        <a:xfrm>
          <a:off x="4130873" y="777742"/>
          <a:ext cx="746521" cy="355276"/>
        </a:xfrm>
        <a:custGeom>
          <a:avLst/>
          <a:gdLst/>
          <a:ahLst/>
          <a:cxnLst/>
          <a:rect l="0" t="0" r="0" b="0"/>
          <a:pathLst>
            <a:path>
              <a:moveTo>
                <a:pt x="746521" y="0"/>
              </a:moveTo>
              <a:lnTo>
                <a:pt x="746521" y="242110"/>
              </a:lnTo>
              <a:lnTo>
                <a:pt x="0" y="242110"/>
              </a:lnTo>
              <a:lnTo>
                <a:pt x="0" y="355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486E8-1EC0-4046-9E3A-1251496345F9}">
      <dsp:nvSpPr>
        <dsp:cNvPr id="0" name=""/>
        <dsp:cNvSpPr/>
      </dsp:nvSpPr>
      <dsp:spPr>
        <a:xfrm>
          <a:off x="4266604" y="2038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4E434-54BE-4447-A238-904115094B82}">
      <dsp:nvSpPr>
        <dsp:cNvPr id="0" name=""/>
        <dsp:cNvSpPr/>
      </dsp:nvSpPr>
      <dsp:spPr>
        <a:xfrm>
          <a:off x="4402335" y="130983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Alpha is below .7</a:t>
          </a:r>
          <a:endParaRPr lang="en-US" sz="800" b="1" kern="1200" dirty="0"/>
        </a:p>
      </dsp:txBody>
      <dsp:txXfrm>
        <a:off x="4402335" y="130983"/>
        <a:ext cx="1221581" cy="775704"/>
      </dsp:txXfrm>
    </dsp:sp>
    <dsp:sp modelId="{948D5661-3051-4694-BFA9-C8B62981E622}">
      <dsp:nvSpPr>
        <dsp:cNvPr id="0" name=""/>
        <dsp:cNvSpPr/>
      </dsp:nvSpPr>
      <dsp:spPr>
        <a:xfrm>
          <a:off x="3520082" y="1133018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79FA1-DECB-4E99-B415-453AF9DF8580}">
      <dsp:nvSpPr>
        <dsp:cNvPr id="0" name=""/>
        <dsp:cNvSpPr/>
      </dsp:nvSpPr>
      <dsp:spPr>
        <a:xfrm>
          <a:off x="3655814" y="1261963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Double exponential smoothing</a:t>
          </a:r>
          <a:endParaRPr lang="en-US" sz="800" b="1" kern="1200" dirty="0"/>
        </a:p>
      </dsp:txBody>
      <dsp:txXfrm>
        <a:off x="3655814" y="1261963"/>
        <a:ext cx="1221581" cy="775704"/>
      </dsp:txXfrm>
    </dsp:sp>
    <dsp:sp modelId="{5B02EFE7-1F13-4A06-89BE-DA52C7373634}">
      <dsp:nvSpPr>
        <dsp:cNvPr id="0" name=""/>
        <dsp:cNvSpPr/>
      </dsp:nvSpPr>
      <dsp:spPr>
        <a:xfrm>
          <a:off x="3520082" y="2263999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07349-D9CD-499A-9082-DF1F5EE1973A}">
      <dsp:nvSpPr>
        <dsp:cNvPr id="0" name=""/>
        <dsp:cNvSpPr/>
      </dsp:nvSpPr>
      <dsp:spPr>
        <a:xfrm>
          <a:off x="3655814" y="2392944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Trend &amp; Seasonality pattern –find s(t) and b(t) and error terms . Find the beta with the minimum variance of error.</a:t>
          </a:r>
          <a:endParaRPr lang="en-US" sz="800" b="1" kern="1200" dirty="0"/>
        </a:p>
      </dsp:txBody>
      <dsp:txXfrm>
        <a:off x="3655814" y="2392944"/>
        <a:ext cx="1221581" cy="775704"/>
      </dsp:txXfrm>
    </dsp:sp>
    <dsp:sp modelId="{AC1E212A-EBCA-4FB8-BE2D-0713AB7C271F}">
      <dsp:nvSpPr>
        <dsp:cNvPr id="0" name=""/>
        <dsp:cNvSpPr/>
      </dsp:nvSpPr>
      <dsp:spPr>
        <a:xfrm>
          <a:off x="1866831" y="3404862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A21BC-50DF-4B38-8208-232905FFF6A4}">
      <dsp:nvSpPr>
        <dsp:cNvPr id="0" name=""/>
        <dsp:cNvSpPr/>
      </dsp:nvSpPr>
      <dsp:spPr>
        <a:xfrm>
          <a:off x="2002562" y="3533807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Check if the error ACF follows a decaying pattern</a:t>
          </a:r>
          <a:endParaRPr lang="en-US" sz="800" b="1" kern="1200" dirty="0"/>
        </a:p>
      </dsp:txBody>
      <dsp:txXfrm>
        <a:off x="2002562" y="3533807"/>
        <a:ext cx="1221581" cy="775704"/>
      </dsp:txXfrm>
    </dsp:sp>
    <dsp:sp modelId="{4E4C0B88-7EF3-44E8-8002-0051EA68F3C7}">
      <dsp:nvSpPr>
        <dsp:cNvPr id="0" name=""/>
        <dsp:cNvSpPr/>
      </dsp:nvSpPr>
      <dsp:spPr>
        <a:xfrm>
          <a:off x="2773560" y="452596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E42E9-E2B2-41DE-A7B4-7AB8AA3599B8}">
      <dsp:nvSpPr>
        <dsp:cNvPr id="0" name=""/>
        <dsp:cNvSpPr/>
      </dsp:nvSpPr>
      <dsp:spPr>
        <a:xfrm>
          <a:off x="2909292" y="4654905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If yes, then predict the forecast for next 3 months/quarters</a:t>
          </a:r>
          <a:endParaRPr lang="en-US" sz="800" b="1" kern="1200" dirty="0"/>
        </a:p>
      </dsp:txBody>
      <dsp:txXfrm>
        <a:off x="2909292" y="4654905"/>
        <a:ext cx="1221581" cy="775704"/>
      </dsp:txXfrm>
    </dsp:sp>
    <dsp:sp modelId="{4CBC866B-1B9D-470F-906E-D515C28A216A}">
      <dsp:nvSpPr>
        <dsp:cNvPr id="0" name=""/>
        <dsp:cNvSpPr/>
      </dsp:nvSpPr>
      <dsp:spPr>
        <a:xfrm>
          <a:off x="4266604" y="452596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3647A-F2A0-46F3-8296-EFB7083C4187}">
      <dsp:nvSpPr>
        <dsp:cNvPr id="0" name=""/>
        <dsp:cNvSpPr/>
      </dsp:nvSpPr>
      <dsp:spPr>
        <a:xfrm>
          <a:off x="4402335" y="4654905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If no then go to triple exponential smoothing</a:t>
          </a:r>
          <a:endParaRPr lang="en-US" sz="800" b="1" kern="1200" dirty="0"/>
        </a:p>
      </dsp:txBody>
      <dsp:txXfrm>
        <a:off x="4402335" y="4654905"/>
        <a:ext cx="1221581" cy="775704"/>
      </dsp:txXfrm>
    </dsp:sp>
    <dsp:sp modelId="{F40903EE-0EC5-4993-AB2C-F1642BA36143}">
      <dsp:nvSpPr>
        <dsp:cNvPr id="0" name=""/>
        <dsp:cNvSpPr/>
      </dsp:nvSpPr>
      <dsp:spPr>
        <a:xfrm>
          <a:off x="5013126" y="1133018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9E35C-D190-4FF4-98CB-B70A61E894DB}">
      <dsp:nvSpPr>
        <dsp:cNvPr id="0" name=""/>
        <dsp:cNvSpPr/>
      </dsp:nvSpPr>
      <dsp:spPr>
        <a:xfrm>
          <a:off x="5148857" y="1261963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Triple exponential smoothing</a:t>
          </a:r>
          <a:endParaRPr lang="en-US" sz="800" b="1" kern="1200" dirty="0"/>
        </a:p>
      </dsp:txBody>
      <dsp:txXfrm>
        <a:off x="5148857" y="1261963"/>
        <a:ext cx="1221581" cy="775704"/>
      </dsp:txXfrm>
    </dsp:sp>
    <dsp:sp modelId="{2817628D-1598-4B5C-ADC8-2B0507FA1BA3}">
      <dsp:nvSpPr>
        <dsp:cNvPr id="0" name=""/>
        <dsp:cNvSpPr/>
      </dsp:nvSpPr>
      <dsp:spPr>
        <a:xfrm>
          <a:off x="5013126" y="2263999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897B2-0652-4754-987A-D97CC7AFE7E5}">
      <dsp:nvSpPr>
        <dsp:cNvPr id="0" name=""/>
        <dsp:cNvSpPr/>
      </dsp:nvSpPr>
      <dsp:spPr>
        <a:xfrm>
          <a:off x="5148857" y="2392944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Find the </a:t>
          </a:r>
          <a:r>
            <a:rPr lang="en-US" sz="800" b="1" kern="1200" dirty="0" err="1" smtClean="0"/>
            <a:t>cyclicity</a:t>
          </a:r>
          <a:r>
            <a:rPr lang="en-US" sz="800" b="1" kern="1200" dirty="0" smtClean="0"/>
            <a:t> and seasonality</a:t>
          </a:r>
          <a:endParaRPr lang="en-US" sz="800" b="1" kern="1200" dirty="0"/>
        </a:p>
      </dsp:txBody>
      <dsp:txXfrm>
        <a:off x="5148857" y="2392944"/>
        <a:ext cx="1221581" cy="775704"/>
      </dsp:txXfrm>
    </dsp:sp>
    <dsp:sp modelId="{13E82DD5-A941-429C-B91D-980ECAA3089D}">
      <dsp:nvSpPr>
        <dsp:cNvPr id="0" name=""/>
        <dsp:cNvSpPr/>
      </dsp:nvSpPr>
      <dsp:spPr>
        <a:xfrm>
          <a:off x="5013126" y="339498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EB8B4-9FC9-4ADE-A13B-2641B2839679}">
      <dsp:nvSpPr>
        <dsp:cNvPr id="0" name=""/>
        <dsp:cNvSpPr/>
      </dsp:nvSpPr>
      <dsp:spPr>
        <a:xfrm>
          <a:off x="5148857" y="3523924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Check for the error terms. Find the L at which the variance of the error is minimum</a:t>
          </a:r>
          <a:endParaRPr lang="en-US" sz="800" b="1" kern="1200" dirty="0"/>
        </a:p>
      </dsp:txBody>
      <dsp:txXfrm>
        <a:off x="5148857" y="3523924"/>
        <a:ext cx="1221581" cy="7757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07A76A-957F-4649-BC6F-A9D126E9918C}">
      <dsp:nvSpPr>
        <dsp:cNvPr id="0" name=""/>
        <dsp:cNvSpPr/>
      </dsp:nvSpPr>
      <dsp:spPr>
        <a:xfrm>
          <a:off x="7071240" y="3039703"/>
          <a:ext cx="91440" cy="355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E08AC-39D0-41C8-98B4-B004F2700495}">
      <dsp:nvSpPr>
        <dsp:cNvPr id="0" name=""/>
        <dsp:cNvSpPr/>
      </dsp:nvSpPr>
      <dsp:spPr>
        <a:xfrm>
          <a:off x="7071240" y="1908723"/>
          <a:ext cx="91440" cy="355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6F31B-8121-4181-A559-6E92C4711EC5}">
      <dsp:nvSpPr>
        <dsp:cNvPr id="0" name=""/>
        <dsp:cNvSpPr/>
      </dsp:nvSpPr>
      <dsp:spPr>
        <a:xfrm>
          <a:off x="6370439" y="777742"/>
          <a:ext cx="746521" cy="355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10"/>
              </a:lnTo>
              <a:lnTo>
                <a:pt x="746521" y="242110"/>
              </a:lnTo>
              <a:lnTo>
                <a:pt x="746521" y="355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35004-5D5E-4A9C-B189-1D35F2538D03}">
      <dsp:nvSpPr>
        <dsp:cNvPr id="0" name=""/>
        <dsp:cNvSpPr/>
      </dsp:nvSpPr>
      <dsp:spPr>
        <a:xfrm>
          <a:off x="3970665" y="4180566"/>
          <a:ext cx="2399773" cy="345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228"/>
              </a:lnTo>
              <a:lnTo>
                <a:pt x="2399773" y="232228"/>
              </a:lnTo>
              <a:lnTo>
                <a:pt x="2399773" y="345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6F7AC-16AF-4A34-A8AA-118A5F9C8E93}">
      <dsp:nvSpPr>
        <dsp:cNvPr id="0" name=""/>
        <dsp:cNvSpPr/>
      </dsp:nvSpPr>
      <dsp:spPr>
        <a:xfrm>
          <a:off x="3970665" y="4180566"/>
          <a:ext cx="906729" cy="345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228"/>
              </a:lnTo>
              <a:lnTo>
                <a:pt x="906729" y="232228"/>
              </a:lnTo>
              <a:lnTo>
                <a:pt x="906729" y="345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53C67-252D-4225-9310-852A86533EDA}">
      <dsp:nvSpPr>
        <dsp:cNvPr id="0" name=""/>
        <dsp:cNvSpPr/>
      </dsp:nvSpPr>
      <dsp:spPr>
        <a:xfrm>
          <a:off x="3970665" y="3039703"/>
          <a:ext cx="1653251" cy="365159"/>
        </a:xfrm>
        <a:custGeom>
          <a:avLst/>
          <a:gdLst/>
          <a:ahLst/>
          <a:cxnLst/>
          <a:rect l="0" t="0" r="0" b="0"/>
          <a:pathLst>
            <a:path>
              <a:moveTo>
                <a:pt x="1653251" y="0"/>
              </a:moveTo>
              <a:lnTo>
                <a:pt x="1653251" y="251993"/>
              </a:lnTo>
              <a:lnTo>
                <a:pt x="0" y="251993"/>
              </a:lnTo>
              <a:lnTo>
                <a:pt x="0" y="3651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66A4C-D791-4728-A9F8-A15D8D39D82C}">
      <dsp:nvSpPr>
        <dsp:cNvPr id="0" name=""/>
        <dsp:cNvSpPr/>
      </dsp:nvSpPr>
      <dsp:spPr>
        <a:xfrm>
          <a:off x="5578197" y="1908723"/>
          <a:ext cx="91440" cy="355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A1CBC-9A38-4AA0-9DD2-384D6C8FC073}">
      <dsp:nvSpPr>
        <dsp:cNvPr id="0" name=""/>
        <dsp:cNvSpPr/>
      </dsp:nvSpPr>
      <dsp:spPr>
        <a:xfrm>
          <a:off x="5623917" y="777742"/>
          <a:ext cx="746521" cy="355276"/>
        </a:xfrm>
        <a:custGeom>
          <a:avLst/>
          <a:gdLst/>
          <a:ahLst/>
          <a:cxnLst/>
          <a:rect l="0" t="0" r="0" b="0"/>
          <a:pathLst>
            <a:path>
              <a:moveTo>
                <a:pt x="746521" y="0"/>
              </a:moveTo>
              <a:lnTo>
                <a:pt x="746521" y="242110"/>
              </a:lnTo>
              <a:lnTo>
                <a:pt x="0" y="242110"/>
              </a:lnTo>
              <a:lnTo>
                <a:pt x="0" y="355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95D93-74DD-481B-8BCF-ABE9E8C4F3B5}">
      <dsp:nvSpPr>
        <dsp:cNvPr id="0" name=""/>
        <dsp:cNvSpPr/>
      </dsp:nvSpPr>
      <dsp:spPr>
        <a:xfrm>
          <a:off x="2359785" y="4187881"/>
          <a:ext cx="1024565" cy="338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13"/>
              </a:lnTo>
              <a:lnTo>
                <a:pt x="1024565" y="224913"/>
              </a:lnTo>
              <a:lnTo>
                <a:pt x="1024565" y="3380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5505A-CF8B-4B76-8295-6B5E8EA9E0C2}">
      <dsp:nvSpPr>
        <dsp:cNvPr id="0" name=""/>
        <dsp:cNvSpPr/>
      </dsp:nvSpPr>
      <dsp:spPr>
        <a:xfrm>
          <a:off x="1891307" y="4187881"/>
          <a:ext cx="468477" cy="338079"/>
        </a:xfrm>
        <a:custGeom>
          <a:avLst/>
          <a:gdLst/>
          <a:ahLst/>
          <a:cxnLst/>
          <a:rect l="0" t="0" r="0" b="0"/>
          <a:pathLst>
            <a:path>
              <a:moveTo>
                <a:pt x="468477" y="0"/>
              </a:moveTo>
              <a:lnTo>
                <a:pt x="468477" y="224913"/>
              </a:lnTo>
              <a:lnTo>
                <a:pt x="0" y="224913"/>
              </a:lnTo>
              <a:lnTo>
                <a:pt x="0" y="3380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5B92A-2A26-4934-A039-E89C1F7320B4}">
      <dsp:nvSpPr>
        <dsp:cNvPr id="0" name=""/>
        <dsp:cNvSpPr/>
      </dsp:nvSpPr>
      <dsp:spPr>
        <a:xfrm>
          <a:off x="1699691" y="2891342"/>
          <a:ext cx="660093" cy="520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669"/>
              </a:lnTo>
              <a:lnTo>
                <a:pt x="660093" y="407669"/>
              </a:lnTo>
              <a:lnTo>
                <a:pt x="660093" y="5208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33438-5C34-4CEA-97F8-D25AAB23CE27}">
      <dsp:nvSpPr>
        <dsp:cNvPr id="0" name=""/>
        <dsp:cNvSpPr/>
      </dsp:nvSpPr>
      <dsp:spPr>
        <a:xfrm>
          <a:off x="1653971" y="1854113"/>
          <a:ext cx="91440" cy="261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6D3F9-F889-4855-9BAC-2D0F964C5EFD}">
      <dsp:nvSpPr>
        <dsp:cNvPr id="0" name=""/>
        <dsp:cNvSpPr/>
      </dsp:nvSpPr>
      <dsp:spPr>
        <a:xfrm>
          <a:off x="1699691" y="777742"/>
          <a:ext cx="938137" cy="300666"/>
        </a:xfrm>
        <a:custGeom>
          <a:avLst/>
          <a:gdLst/>
          <a:ahLst/>
          <a:cxnLst/>
          <a:rect l="0" t="0" r="0" b="0"/>
          <a:pathLst>
            <a:path>
              <a:moveTo>
                <a:pt x="938137" y="0"/>
              </a:moveTo>
              <a:lnTo>
                <a:pt x="938137" y="187501"/>
              </a:lnTo>
              <a:lnTo>
                <a:pt x="0" y="187501"/>
              </a:lnTo>
              <a:lnTo>
                <a:pt x="0" y="3006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0C604-FA9A-4E89-904B-8D29A6D9893F}">
      <dsp:nvSpPr>
        <dsp:cNvPr id="0" name=""/>
        <dsp:cNvSpPr/>
      </dsp:nvSpPr>
      <dsp:spPr>
        <a:xfrm>
          <a:off x="2027039" y="2038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4B585-CA03-45EE-B6FD-6E80666BCFC8}">
      <dsp:nvSpPr>
        <dsp:cNvPr id="0" name=""/>
        <dsp:cNvSpPr/>
      </dsp:nvSpPr>
      <dsp:spPr>
        <a:xfrm>
          <a:off x="2162770" y="130983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Time series analysis</a:t>
          </a:r>
          <a:endParaRPr lang="en-US" sz="800" b="1" kern="1200" dirty="0"/>
        </a:p>
      </dsp:txBody>
      <dsp:txXfrm>
        <a:off x="2162770" y="130983"/>
        <a:ext cx="1221581" cy="775704"/>
      </dsp:txXfrm>
    </dsp:sp>
    <dsp:sp modelId="{454CDA7F-D111-4E62-A049-5093E44E7E87}">
      <dsp:nvSpPr>
        <dsp:cNvPr id="0" name=""/>
        <dsp:cNvSpPr/>
      </dsp:nvSpPr>
      <dsp:spPr>
        <a:xfrm>
          <a:off x="1088901" y="1078409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1991B-D97E-483D-9784-F69BA7D82EC5}">
      <dsp:nvSpPr>
        <dsp:cNvPr id="0" name=""/>
        <dsp:cNvSpPr/>
      </dsp:nvSpPr>
      <dsp:spPr>
        <a:xfrm>
          <a:off x="1224632" y="1207354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Single exponential smoothing</a:t>
          </a:r>
          <a:endParaRPr lang="en-US" sz="800" b="1" kern="1200" dirty="0"/>
        </a:p>
      </dsp:txBody>
      <dsp:txXfrm>
        <a:off x="1224632" y="1207354"/>
        <a:ext cx="1221581" cy="775704"/>
      </dsp:txXfrm>
    </dsp:sp>
    <dsp:sp modelId="{B0C5C8E6-AA61-490E-A9D6-464B7F0452F3}">
      <dsp:nvSpPr>
        <dsp:cNvPr id="0" name=""/>
        <dsp:cNvSpPr/>
      </dsp:nvSpPr>
      <dsp:spPr>
        <a:xfrm>
          <a:off x="1088901" y="2115638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CB2B8-5216-425A-AEAD-05B789E1F92F}">
      <dsp:nvSpPr>
        <dsp:cNvPr id="0" name=""/>
        <dsp:cNvSpPr/>
      </dsp:nvSpPr>
      <dsp:spPr>
        <a:xfrm>
          <a:off x="1224632" y="2244583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Is alpha above .7</a:t>
          </a:r>
          <a:endParaRPr lang="en-US" sz="900" b="1" kern="1200" dirty="0"/>
        </a:p>
      </dsp:txBody>
      <dsp:txXfrm>
        <a:off x="1224632" y="2244583"/>
        <a:ext cx="1221581" cy="775704"/>
      </dsp:txXfrm>
    </dsp:sp>
    <dsp:sp modelId="{AE66ACA8-FD22-4210-A674-A38CB1729962}">
      <dsp:nvSpPr>
        <dsp:cNvPr id="0" name=""/>
        <dsp:cNvSpPr/>
      </dsp:nvSpPr>
      <dsp:spPr>
        <a:xfrm>
          <a:off x="1748994" y="3412177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BF934-0846-49DC-97E1-24919A0C53CB}">
      <dsp:nvSpPr>
        <dsp:cNvPr id="0" name=""/>
        <dsp:cNvSpPr/>
      </dsp:nvSpPr>
      <dsp:spPr>
        <a:xfrm>
          <a:off x="1884726" y="3541122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Autoregressive analysis-  up to 7 periods</a:t>
          </a:r>
          <a:endParaRPr lang="en-US" sz="800" b="1" kern="1200" dirty="0"/>
        </a:p>
      </dsp:txBody>
      <dsp:txXfrm>
        <a:off x="1884726" y="3541122"/>
        <a:ext cx="1221581" cy="775704"/>
      </dsp:txXfrm>
    </dsp:sp>
    <dsp:sp modelId="{CB5DE2FC-B703-426D-95C6-E90131466495}">
      <dsp:nvSpPr>
        <dsp:cNvPr id="0" name=""/>
        <dsp:cNvSpPr/>
      </dsp:nvSpPr>
      <dsp:spPr>
        <a:xfrm>
          <a:off x="1280517" y="452596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7F79F-E540-4B03-BB16-0D7B8E91961F}">
      <dsp:nvSpPr>
        <dsp:cNvPr id="0" name=""/>
        <dsp:cNvSpPr/>
      </dsp:nvSpPr>
      <dsp:spPr>
        <a:xfrm>
          <a:off x="1416248" y="4654905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Is autoregressive function decaying exponentially with time: If no  then go to double exponential smoothing</a:t>
          </a:r>
          <a:endParaRPr lang="en-US" sz="800" b="1" kern="1200" dirty="0"/>
        </a:p>
      </dsp:txBody>
      <dsp:txXfrm>
        <a:off x="1416248" y="4654905"/>
        <a:ext cx="1221581" cy="775704"/>
      </dsp:txXfrm>
    </dsp:sp>
    <dsp:sp modelId="{F1082F29-1AD2-400A-9B98-FCA9426C3E0A}">
      <dsp:nvSpPr>
        <dsp:cNvPr id="0" name=""/>
        <dsp:cNvSpPr/>
      </dsp:nvSpPr>
      <dsp:spPr>
        <a:xfrm>
          <a:off x="2773560" y="452596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163E0-1388-40C8-A1E2-01299E17EFB5}">
      <dsp:nvSpPr>
        <dsp:cNvPr id="0" name=""/>
        <dsp:cNvSpPr/>
      </dsp:nvSpPr>
      <dsp:spPr>
        <a:xfrm>
          <a:off x="2909292" y="4654905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Autoregressive function decaying exponentially then predict the forecasted value for next 3 time periods</a:t>
          </a:r>
          <a:endParaRPr lang="en-US" sz="800" b="1" kern="1200" dirty="0"/>
        </a:p>
      </dsp:txBody>
      <dsp:txXfrm>
        <a:off x="2909292" y="4654905"/>
        <a:ext cx="1221581" cy="775704"/>
      </dsp:txXfrm>
    </dsp:sp>
    <dsp:sp modelId="{529486E8-1EC0-4046-9E3A-1251496345F9}">
      <dsp:nvSpPr>
        <dsp:cNvPr id="0" name=""/>
        <dsp:cNvSpPr/>
      </dsp:nvSpPr>
      <dsp:spPr>
        <a:xfrm>
          <a:off x="5759648" y="2038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4E434-54BE-4447-A238-904115094B82}">
      <dsp:nvSpPr>
        <dsp:cNvPr id="0" name=""/>
        <dsp:cNvSpPr/>
      </dsp:nvSpPr>
      <dsp:spPr>
        <a:xfrm>
          <a:off x="5895379" y="130983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Alpha is below .7</a:t>
          </a:r>
          <a:endParaRPr lang="en-US" sz="800" b="1" kern="1200" dirty="0"/>
        </a:p>
      </dsp:txBody>
      <dsp:txXfrm>
        <a:off x="5895379" y="130983"/>
        <a:ext cx="1221581" cy="775704"/>
      </dsp:txXfrm>
    </dsp:sp>
    <dsp:sp modelId="{948D5661-3051-4694-BFA9-C8B62981E622}">
      <dsp:nvSpPr>
        <dsp:cNvPr id="0" name=""/>
        <dsp:cNvSpPr/>
      </dsp:nvSpPr>
      <dsp:spPr>
        <a:xfrm>
          <a:off x="5013126" y="1133018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79FA1-DECB-4E99-B415-453AF9DF8580}">
      <dsp:nvSpPr>
        <dsp:cNvPr id="0" name=""/>
        <dsp:cNvSpPr/>
      </dsp:nvSpPr>
      <dsp:spPr>
        <a:xfrm>
          <a:off x="5148857" y="1261963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Double exponential smoothing</a:t>
          </a:r>
          <a:endParaRPr lang="en-US" sz="800" b="1" kern="1200" dirty="0"/>
        </a:p>
      </dsp:txBody>
      <dsp:txXfrm>
        <a:off x="5148857" y="1261963"/>
        <a:ext cx="1221581" cy="775704"/>
      </dsp:txXfrm>
    </dsp:sp>
    <dsp:sp modelId="{5B02EFE7-1F13-4A06-89BE-DA52C7373634}">
      <dsp:nvSpPr>
        <dsp:cNvPr id="0" name=""/>
        <dsp:cNvSpPr/>
      </dsp:nvSpPr>
      <dsp:spPr>
        <a:xfrm>
          <a:off x="5013126" y="2263999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07349-D9CD-499A-9082-DF1F5EE1973A}">
      <dsp:nvSpPr>
        <dsp:cNvPr id="0" name=""/>
        <dsp:cNvSpPr/>
      </dsp:nvSpPr>
      <dsp:spPr>
        <a:xfrm>
          <a:off x="5148857" y="2392944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Trend &amp; Seasonality pattern –find s(t) and b(t) and error terms . Find the beta with the minimum variance of error.</a:t>
          </a:r>
          <a:endParaRPr lang="en-US" sz="800" b="1" kern="1200" dirty="0"/>
        </a:p>
      </dsp:txBody>
      <dsp:txXfrm>
        <a:off x="5148857" y="2392944"/>
        <a:ext cx="1221581" cy="775704"/>
      </dsp:txXfrm>
    </dsp:sp>
    <dsp:sp modelId="{AC1E212A-EBCA-4FB8-BE2D-0713AB7C271F}">
      <dsp:nvSpPr>
        <dsp:cNvPr id="0" name=""/>
        <dsp:cNvSpPr/>
      </dsp:nvSpPr>
      <dsp:spPr>
        <a:xfrm>
          <a:off x="3359875" y="3404862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A21BC-50DF-4B38-8208-232905FFF6A4}">
      <dsp:nvSpPr>
        <dsp:cNvPr id="0" name=""/>
        <dsp:cNvSpPr/>
      </dsp:nvSpPr>
      <dsp:spPr>
        <a:xfrm>
          <a:off x="3495606" y="3533807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Check if the error ACF follows a decaying pattern</a:t>
          </a:r>
          <a:endParaRPr lang="en-US" sz="800" b="1" kern="1200" dirty="0"/>
        </a:p>
      </dsp:txBody>
      <dsp:txXfrm>
        <a:off x="3495606" y="3533807"/>
        <a:ext cx="1221581" cy="775704"/>
      </dsp:txXfrm>
    </dsp:sp>
    <dsp:sp modelId="{4E4C0B88-7EF3-44E8-8002-0051EA68F3C7}">
      <dsp:nvSpPr>
        <dsp:cNvPr id="0" name=""/>
        <dsp:cNvSpPr/>
      </dsp:nvSpPr>
      <dsp:spPr>
        <a:xfrm>
          <a:off x="4266604" y="452596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E42E9-E2B2-41DE-A7B4-7AB8AA3599B8}">
      <dsp:nvSpPr>
        <dsp:cNvPr id="0" name=""/>
        <dsp:cNvSpPr/>
      </dsp:nvSpPr>
      <dsp:spPr>
        <a:xfrm>
          <a:off x="4402335" y="4654905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If yes, then predict the forecast for next 3 quarters</a:t>
          </a:r>
          <a:endParaRPr lang="en-US" sz="800" b="1" kern="1200" dirty="0"/>
        </a:p>
      </dsp:txBody>
      <dsp:txXfrm>
        <a:off x="4402335" y="4654905"/>
        <a:ext cx="1221581" cy="775704"/>
      </dsp:txXfrm>
    </dsp:sp>
    <dsp:sp modelId="{4CBC866B-1B9D-470F-906E-D515C28A216A}">
      <dsp:nvSpPr>
        <dsp:cNvPr id="0" name=""/>
        <dsp:cNvSpPr/>
      </dsp:nvSpPr>
      <dsp:spPr>
        <a:xfrm>
          <a:off x="5759648" y="452596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3647A-F2A0-46F3-8296-EFB7083C4187}">
      <dsp:nvSpPr>
        <dsp:cNvPr id="0" name=""/>
        <dsp:cNvSpPr/>
      </dsp:nvSpPr>
      <dsp:spPr>
        <a:xfrm>
          <a:off x="5895379" y="4654905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If no then go to triple exponential smoothing</a:t>
          </a:r>
          <a:endParaRPr lang="en-US" sz="800" b="1" kern="1200" dirty="0"/>
        </a:p>
      </dsp:txBody>
      <dsp:txXfrm>
        <a:off x="5895379" y="4654905"/>
        <a:ext cx="1221581" cy="775704"/>
      </dsp:txXfrm>
    </dsp:sp>
    <dsp:sp modelId="{F40903EE-0EC5-4993-AB2C-F1642BA36143}">
      <dsp:nvSpPr>
        <dsp:cNvPr id="0" name=""/>
        <dsp:cNvSpPr/>
      </dsp:nvSpPr>
      <dsp:spPr>
        <a:xfrm>
          <a:off x="6506170" y="1133018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9E35C-D190-4FF4-98CB-B70A61E894DB}">
      <dsp:nvSpPr>
        <dsp:cNvPr id="0" name=""/>
        <dsp:cNvSpPr/>
      </dsp:nvSpPr>
      <dsp:spPr>
        <a:xfrm>
          <a:off x="6641901" y="1261963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Triple exponential smoothing</a:t>
          </a:r>
          <a:endParaRPr lang="en-US" sz="800" b="1" kern="1200" dirty="0"/>
        </a:p>
      </dsp:txBody>
      <dsp:txXfrm>
        <a:off x="6641901" y="1261963"/>
        <a:ext cx="1221581" cy="775704"/>
      </dsp:txXfrm>
    </dsp:sp>
    <dsp:sp modelId="{2817628D-1598-4B5C-ADC8-2B0507FA1BA3}">
      <dsp:nvSpPr>
        <dsp:cNvPr id="0" name=""/>
        <dsp:cNvSpPr/>
      </dsp:nvSpPr>
      <dsp:spPr>
        <a:xfrm>
          <a:off x="6506170" y="2263999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897B2-0652-4754-987A-D97CC7AFE7E5}">
      <dsp:nvSpPr>
        <dsp:cNvPr id="0" name=""/>
        <dsp:cNvSpPr/>
      </dsp:nvSpPr>
      <dsp:spPr>
        <a:xfrm>
          <a:off x="6641901" y="2392944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Find the </a:t>
          </a:r>
          <a:r>
            <a:rPr lang="en-US" sz="800" b="1" kern="1200" dirty="0" err="1" smtClean="0"/>
            <a:t>cyclicity</a:t>
          </a:r>
          <a:r>
            <a:rPr lang="en-US" sz="800" b="1" kern="1200" dirty="0" smtClean="0"/>
            <a:t> and seasonality</a:t>
          </a:r>
          <a:endParaRPr lang="en-US" sz="800" b="1" kern="1200" dirty="0"/>
        </a:p>
      </dsp:txBody>
      <dsp:txXfrm>
        <a:off x="6641901" y="2392944"/>
        <a:ext cx="1221581" cy="775704"/>
      </dsp:txXfrm>
    </dsp:sp>
    <dsp:sp modelId="{13E82DD5-A941-429C-B91D-980ECAA3089D}">
      <dsp:nvSpPr>
        <dsp:cNvPr id="0" name=""/>
        <dsp:cNvSpPr/>
      </dsp:nvSpPr>
      <dsp:spPr>
        <a:xfrm>
          <a:off x="6506170" y="3394980"/>
          <a:ext cx="1221581" cy="7757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EB8B4-9FC9-4ADE-A13B-2641B2839679}">
      <dsp:nvSpPr>
        <dsp:cNvPr id="0" name=""/>
        <dsp:cNvSpPr/>
      </dsp:nvSpPr>
      <dsp:spPr>
        <a:xfrm>
          <a:off x="6641901" y="3523924"/>
          <a:ext cx="1221581" cy="7757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Check for the error terms. Find the L at which the variance of the error is minimum</a:t>
          </a:r>
          <a:endParaRPr lang="en-US" sz="800" b="1" kern="1200" dirty="0"/>
        </a:p>
      </dsp:txBody>
      <dsp:txXfrm>
        <a:off x="6641901" y="3523924"/>
        <a:ext cx="1221581" cy="77570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541296-5327-4E9E-9E51-7AE050549813}">
      <dsp:nvSpPr>
        <dsp:cNvPr id="0" name=""/>
        <dsp:cNvSpPr/>
      </dsp:nvSpPr>
      <dsp:spPr>
        <a:xfrm>
          <a:off x="4408408" y="3313987"/>
          <a:ext cx="91440" cy="6170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05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08039-501F-442E-B9F6-F04009961952}">
      <dsp:nvSpPr>
        <dsp:cNvPr id="0" name=""/>
        <dsp:cNvSpPr/>
      </dsp:nvSpPr>
      <dsp:spPr>
        <a:xfrm>
          <a:off x="4408408" y="1349652"/>
          <a:ext cx="91440" cy="6170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05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0C604-FA9A-4E89-904B-8D29A6D9893F}">
      <dsp:nvSpPr>
        <dsp:cNvPr id="0" name=""/>
        <dsp:cNvSpPr/>
      </dsp:nvSpPr>
      <dsp:spPr>
        <a:xfrm>
          <a:off x="3393281" y="2377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4B585-CA03-45EE-B6FD-6E80666BCFC8}">
      <dsp:nvSpPr>
        <dsp:cNvPr id="0" name=""/>
        <dsp:cNvSpPr/>
      </dsp:nvSpPr>
      <dsp:spPr>
        <a:xfrm>
          <a:off x="3629025" y="226333"/>
          <a:ext cx="2121693" cy="13472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Customer segmentation based on income, type of retail product for the last 3 fiscal years: </a:t>
          </a:r>
          <a:r>
            <a:rPr lang="en-US" sz="1400" b="1" kern="1200" dirty="0" err="1" smtClean="0"/>
            <a:t>sql</a:t>
          </a:r>
          <a:r>
            <a:rPr lang="en-US" sz="1400" b="1" kern="1200" dirty="0" smtClean="0"/>
            <a:t> extract from the client master. Details fed to Turbodata</a:t>
          </a:r>
          <a:endParaRPr lang="en-US" sz="1400" b="1" kern="1200" dirty="0"/>
        </a:p>
      </dsp:txBody>
      <dsp:txXfrm>
        <a:off x="3629025" y="226333"/>
        <a:ext cx="2121693" cy="1347275"/>
      </dsp:txXfrm>
    </dsp:sp>
    <dsp:sp modelId="{148E5D5D-937D-4C22-A8DB-DFE5C98A3ED6}">
      <dsp:nvSpPr>
        <dsp:cNvPr id="0" name=""/>
        <dsp:cNvSpPr/>
      </dsp:nvSpPr>
      <dsp:spPr>
        <a:xfrm>
          <a:off x="3393281" y="1966711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7C45B-E863-4105-AFA0-1810BCD74602}">
      <dsp:nvSpPr>
        <dsp:cNvPr id="0" name=""/>
        <dsp:cNvSpPr/>
      </dsp:nvSpPr>
      <dsp:spPr>
        <a:xfrm>
          <a:off x="3629025" y="2190668"/>
          <a:ext cx="2121693" cy="13472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Analyze the consequence based on precedent: Turbodata</a:t>
          </a:r>
          <a:endParaRPr lang="en-US" sz="1400" b="1" kern="1200" dirty="0"/>
        </a:p>
      </dsp:txBody>
      <dsp:txXfrm>
        <a:off x="3629025" y="2190668"/>
        <a:ext cx="2121693" cy="1347275"/>
      </dsp:txXfrm>
    </dsp:sp>
    <dsp:sp modelId="{8D37CD39-4FF2-4C6A-8911-7FBA640959F3}">
      <dsp:nvSpPr>
        <dsp:cNvPr id="0" name=""/>
        <dsp:cNvSpPr/>
      </dsp:nvSpPr>
      <dsp:spPr>
        <a:xfrm>
          <a:off x="3393281" y="3931046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7E21A-D9C9-4608-9EFC-7CB12320CCE9}">
      <dsp:nvSpPr>
        <dsp:cNvPr id="0" name=""/>
        <dsp:cNvSpPr/>
      </dsp:nvSpPr>
      <dsp:spPr>
        <a:xfrm>
          <a:off x="3629025" y="4155003"/>
          <a:ext cx="2121693" cy="13472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Find support, confidence, lift</a:t>
          </a:r>
          <a:endParaRPr lang="en-US" sz="1400" b="1" kern="1200" dirty="0"/>
        </a:p>
      </dsp:txBody>
      <dsp:txXfrm>
        <a:off x="3629025" y="4155003"/>
        <a:ext cx="2121693" cy="1347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58F00-4595-4C36-A9DA-7C54A60FB860}" type="datetimeFigureOut">
              <a:rPr lang="en-IN" smtClean="0"/>
              <a:pPr/>
              <a:t>26-12-2017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B6E88-1D9F-4E6B-84EA-947D4909E1A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70B8-47D8-4703-B108-465A459C6813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203C49-F60C-41C5-80FD-BA8DAF703807}" type="slidenum">
              <a:rPr lang="en-US"/>
              <a:pPr/>
              <a:t>40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C8E14-D58B-48FF-A220-327286FA6A71}" type="slidenum">
              <a:rPr lang="en-US"/>
              <a:pPr/>
              <a:t>32</a:t>
            </a:fld>
            <a:endParaRPr lang="en-US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21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530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7F8CE-F01A-4368-8115-9B5B9E7C417D}" type="slidenum">
              <a:rPr lang="en-US"/>
              <a:pPr/>
              <a:t>33</a:t>
            </a:fld>
            <a:endParaRPr lang="en-US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22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735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C1976-82ED-411E-8465-ED0B5B0E5C89}" type="slidenum">
              <a:rPr lang="en-US"/>
              <a:pPr/>
              <a:t>34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B7A6E-3CFB-4286-9C32-57314F4F7A37}" type="slidenum">
              <a:rPr lang="en-US"/>
              <a:pPr/>
              <a:t>35</a:t>
            </a:fld>
            <a:endParaRPr lang="en-US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23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939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BFE40-A06A-414C-93CC-7BCC56255A41}" type="slidenum">
              <a:rPr lang="en-US"/>
              <a:pPr/>
              <a:t>36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625A4-E121-445A-A976-4196236F61A2}" type="slidenum">
              <a:rPr lang="en-US"/>
              <a:pPr/>
              <a:t>37</a:t>
            </a:fld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24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144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D7F-1E90-45C4-BA30-F416146FA75E}" type="slidenum">
              <a:rPr lang="en-US"/>
              <a:pPr/>
              <a:t>38</a:t>
            </a:fld>
            <a:endParaRPr lang="en-US"/>
          </a:p>
        </p:txBody>
      </p:sp>
      <p:sp>
        <p:nvSpPr>
          <p:cNvPr id="2334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33475" name="Rectangle 102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C91C8-FB78-485D-825D-9E40195FCB1F}" type="slidenum">
              <a:rPr lang="en-US"/>
              <a:pPr/>
              <a:t>39</a:t>
            </a:fld>
            <a:endParaRPr lang="en-US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25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349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up@mnnbi.com" TargetMode="External"/><Relationship Id="rId2" Type="http://schemas.openxmlformats.org/officeDocument/2006/relationships/hyperlink" Target="mailto:apoorv@mnnbi.com(Phon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nnbi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28637692_A_Time-Series_Analysis_of_the_Demand_for_Life_Insurance_Companies_in_Australia_An_Unobserved_Components_Approac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owingscience.com/msl/Vol5/msl_2015_21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3962400"/>
            <a:ext cx="3505200" cy="182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M &amp; N Business Intelligence India LLP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President: Mr. Apoorv Chaturvedi: </a:t>
            </a:r>
            <a:r>
              <a:rPr lang="en-US" sz="2000" b="1" dirty="0" smtClean="0">
                <a:solidFill>
                  <a:schemeClr val="tx1"/>
                </a:solidFill>
                <a:hlinkClick r:id="rId2"/>
              </a:rPr>
              <a:t>apoorv@mnnbi.com(Phone</a:t>
            </a:r>
            <a:r>
              <a:rPr lang="en-US" sz="2000" b="1" dirty="0" smtClean="0">
                <a:solidFill>
                  <a:schemeClr val="tx1"/>
                </a:solidFill>
              </a:rPr>
              <a:t>: 8802466356)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Ritu </a:t>
            </a:r>
            <a:r>
              <a:rPr lang="en-US" sz="2000" b="1" dirty="0" err="1" smtClean="0">
                <a:solidFill>
                  <a:schemeClr val="tx1"/>
                </a:solidFill>
              </a:rPr>
              <a:t>Lakhani</a:t>
            </a:r>
            <a:r>
              <a:rPr lang="en-US" sz="2000" b="1" dirty="0" smtClean="0">
                <a:solidFill>
                  <a:schemeClr val="tx1"/>
                </a:solidFill>
              </a:rPr>
              <a:t>: ritu@mnnbi.com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Anup Pandey: </a:t>
            </a:r>
            <a:r>
              <a:rPr lang="en-US" sz="2000" b="1" dirty="0" smtClean="0">
                <a:solidFill>
                  <a:schemeClr val="tx1"/>
                </a:solidFill>
                <a:hlinkClick r:id="rId3"/>
              </a:rPr>
              <a:t>anup@mnnbi.com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Website: </a:t>
            </a:r>
            <a:r>
              <a:rPr lang="en-US" sz="2000" b="1" dirty="0" smtClean="0">
                <a:solidFill>
                  <a:schemeClr val="tx1"/>
                </a:solidFill>
                <a:hlinkClick r:id="rId4"/>
              </a:rPr>
              <a:t>www.mnnbi.com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Phone: 0124-4365845</a:t>
            </a: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1"/>
            <a:ext cx="9144000" cy="1676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Track the movement </a:t>
            </a:r>
            <a:r>
              <a:rPr lang="en-US" smtClean="0">
                <a:solidFill>
                  <a:schemeClr val="tx1"/>
                </a:solidFill>
              </a:rPr>
              <a:t>of  Retail </a:t>
            </a:r>
            <a:r>
              <a:rPr lang="en-US" dirty="0" smtClean="0">
                <a:solidFill>
                  <a:schemeClr val="tx1"/>
                </a:solidFill>
              </a:rPr>
              <a:t>sales over periods in time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803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Trends in Retail  Industry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229600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IN" sz="2000" dirty="0" smtClean="0"/>
          </a:p>
          <a:p>
            <a:pPr>
              <a:buFont typeface="Wingdings" pitchFamily="2" charset="2"/>
              <a:buChar char="q"/>
            </a:pPr>
            <a:r>
              <a:rPr lang="en-IN" sz="2000" dirty="0" smtClean="0">
                <a:solidFill>
                  <a:schemeClr val="tx1"/>
                </a:solidFill>
              </a:rPr>
              <a:t> </a:t>
            </a:r>
            <a:r>
              <a:rPr lang="en-IN" sz="2000" dirty="0" smtClean="0"/>
              <a:t> Demand of a particular product, brand, category, company.</a:t>
            </a:r>
          </a:p>
          <a:p>
            <a:pPr>
              <a:buFont typeface="Wingdings" pitchFamily="2" charset="2"/>
              <a:buChar char="q"/>
            </a:pPr>
            <a:r>
              <a:rPr lang="en-IN" sz="2000" dirty="0" smtClean="0"/>
              <a:t>  Seasonal performance of products.</a:t>
            </a:r>
          </a:p>
          <a:p>
            <a:pPr>
              <a:buFont typeface="Wingdings" pitchFamily="2" charset="2"/>
              <a:buChar char="q"/>
            </a:pPr>
            <a:r>
              <a:rPr lang="en-IN" sz="2000" dirty="0" smtClean="0"/>
              <a:t>  New trends with new arrivals.</a:t>
            </a:r>
          </a:p>
          <a:p>
            <a:pPr>
              <a:buFont typeface="Wingdings" pitchFamily="2" charset="2"/>
              <a:buChar char="q"/>
            </a:pPr>
            <a:r>
              <a:rPr lang="en-IN" sz="2000" dirty="0" smtClean="0"/>
              <a:t>  Mark down and mark up with changing seasons and coming festivals.</a:t>
            </a:r>
          </a:p>
          <a:p>
            <a:pPr>
              <a:buFont typeface="Wingdings" pitchFamily="2" charset="2"/>
              <a:buChar char="q"/>
            </a:pPr>
            <a:r>
              <a:rPr lang="en-IN" sz="2000" dirty="0" smtClean="0"/>
              <a:t>  Unseasonal demand of products: Noise.</a:t>
            </a:r>
          </a:p>
          <a:p>
            <a:pPr>
              <a:buFont typeface="Wingdings" pitchFamily="2" charset="2"/>
              <a:buChar char="q"/>
            </a:pPr>
            <a:r>
              <a:rPr lang="en-IN" sz="2000" dirty="0" smtClean="0"/>
              <a:t>  Frequency of items bought with time.</a:t>
            </a:r>
          </a:p>
          <a:p>
            <a:pPr>
              <a:buFont typeface="Wingdings" pitchFamily="2" charset="2"/>
              <a:buChar char="q"/>
            </a:pPr>
            <a:r>
              <a:rPr lang="en-IN" sz="2000" dirty="0" smtClean="0"/>
              <a:t>  Better management of warehouse.</a:t>
            </a:r>
          </a:p>
          <a:p>
            <a:pPr>
              <a:buFont typeface="Wingdings" pitchFamily="2" charset="2"/>
              <a:buChar char="q"/>
            </a:pPr>
            <a:r>
              <a:rPr lang="en-IN" sz="2000" dirty="0" smtClean="0"/>
              <a:t>  Plan you stock inventories.</a:t>
            </a:r>
          </a:p>
          <a:p>
            <a:pPr>
              <a:buFont typeface="Wingdings" pitchFamily="2" charset="2"/>
              <a:buChar char="q"/>
            </a:pPr>
            <a:r>
              <a:rPr lang="en-IN" sz="2000" dirty="0" smtClean="0"/>
              <a:t>  This list goes on and on!!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76200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Hypothesis</a:t>
            </a:r>
            <a:endParaRPr lang="en-IN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077200" cy="35814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Test of the following hypothesis:</a:t>
            </a:r>
          </a:p>
          <a:p>
            <a:pPr lvl="1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The growth of a particular set of the product  of Retail company has been due to historical factors related with level, trend and seasonality-</a:t>
            </a:r>
            <a:r>
              <a:rPr lang="en-US" i="1" dirty="0" smtClean="0">
                <a:solidFill>
                  <a:schemeClr val="tx1"/>
                </a:solidFill>
              </a:rPr>
              <a:t>Growth is happening on its own</a:t>
            </a:r>
          </a:p>
          <a:p>
            <a:pPr lvl="1">
              <a:buClrTx/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Effective marketing strategy-the difference between the predicted and the actual sales numbers are statistically significant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6488668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Courtesy: McKinsey Way by Ethan </a:t>
            </a:r>
            <a:r>
              <a:rPr lang="en-US" sz="1400" dirty="0" err="1" smtClean="0"/>
              <a:t>Rusell</a:t>
            </a:r>
            <a:endParaRPr lang="en-IN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86740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None/>
            </a:pPr>
            <a:r>
              <a:rPr lang="en-IN" sz="1600" u="sng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hlinkClick r:id="rId2"/>
              </a:rPr>
              <a:t>https://www.researchgate.net/publication/228637692_A_Time-Series_Analysis_of_the_Demand_for_Life_Insurance_Companies_in_Australia_An_Unobserved_Components_Approach</a:t>
            </a:r>
            <a:endParaRPr lang="en-IN" sz="1600" dirty="0">
              <a:ln>
                <a:solidFill>
                  <a:srgbClr val="0000CC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257800"/>
            <a:ext cx="8001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Analysis based on Australian case study(link attached herewith)</a:t>
            </a:r>
            <a:endParaRPr lang="en-IN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576064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Basic forecasting model</a:t>
            </a:r>
            <a:endParaRPr lang="en-IN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1124744"/>
          <a:ext cx="9144000" cy="55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5692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Process flow chart</a:t>
            </a:r>
            <a:endParaRPr lang="en-IN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1196752"/>
          <a:ext cx="9144000" cy="54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7380312" y="5733256"/>
            <a:ext cx="1237654" cy="785910"/>
            <a:chOff x="7425481" y="3570555"/>
            <a:chExt cx="1237654" cy="785910"/>
          </a:xfrm>
        </p:grpSpPr>
        <p:sp>
          <p:nvSpPr>
            <p:cNvPr id="8" name="Rounded Rectangle 7"/>
            <p:cNvSpPr/>
            <p:nvPr/>
          </p:nvSpPr>
          <p:spPr>
            <a:xfrm>
              <a:off x="7425481" y="3570555"/>
              <a:ext cx="1237654" cy="7859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7448500" y="3593574"/>
              <a:ext cx="1191616" cy="739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kern="1200" dirty="0" smtClean="0"/>
                <a:t>Find the total predicted sale value by summing the single, double and triple exponential smoothing results </a:t>
              </a:r>
              <a:endParaRPr lang="en-US" sz="8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5692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Process flow chart</a:t>
            </a:r>
            <a:endParaRPr lang="en-IN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1196752"/>
          <a:ext cx="9144000" cy="54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7380312" y="5733256"/>
            <a:ext cx="1237654" cy="785910"/>
            <a:chOff x="7425481" y="3570555"/>
            <a:chExt cx="1237654" cy="785910"/>
          </a:xfrm>
        </p:grpSpPr>
        <p:sp>
          <p:nvSpPr>
            <p:cNvPr id="8" name="Rounded Rectangle 7"/>
            <p:cNvSpPr/>
            <p:nvPr/>
          </p:nvSpPr>
          <p:spPr>
            <a:xfrm>
              <a:off x="7425481" y="3570555"/>
              <a:ext cx="1237654" cy="7859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7448500" y="3593574"/>
              <a:ext cx="1191616" cy="739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kern="1200" dirty="0" smtClean="0"/>
                <a:t>Find the total predicted sale value by summing the single, double and triple exponential smoothing results </a:t>
              </a:r>
              <a:endParaRPr lang="en-US" sz="8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504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Process flow chart</a:t>
            </a:r>
            <a:endParaRPr lang="en-IN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1196752"/>
          <a:ext cx="9144000" cy="54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7380312" y="5733256"/>
            <a:ext cx="1237654" cy="785910"/>
            <a:chOff x="7425481" y="3570555"/>
            <a:chExt cx="1237654" cy="785910"/>
          </a:xfrm>
        </p:grpSpPr>
        <p:sp>
          <p:nvSpPr>
            <p:cNvPr id="8" name="Rounded Rectangle 7"/>
            <p:cNvSpPr/>
            <p:nvPr/>
          </p:nvSpPr>
          <p:spPr>
            <a:xfrm>
              <a:off x="7425481" y="3570555"/>
              <a:ext cx="1237654" cy="7859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7448500" y="3593574"/>
              <a:ext cx="1191616" cy="739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kern="1200" dirty="0" smtClean="0"/>
                <a:t>Find the total predicted sale value by summing the single, double and triple exponential smoothing results </a:t>
              </a:r>
              <a:endParaRPr lang="en-US" sz="800" b="1" kern="1200" dirty="0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55576" y="2204864"/>
            <a:ext cx="2016224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4499992" y="2276872"/>
            <a:ext cx="2016224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632848" cy="7943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Single Exponential Smoothing</a:t>
            </a:r>
            <a:endParaRPr lang="en-IN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352928" cy="3847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F</a:t>
            </a:r>
            <a:r>
              <a:rPr lang="en-US" sz="2400" baseline="-25000" dirty="0" smtClean="0"/>
              <a:t>t+1</a:t>
            </a:r>
            <a:r>
              <a:rPr lang="en-US" sz="2400" dirty="0" smtClean="0"/>
              <a:t>(t) = </a:t>
            </a:r>
            <a:r>
              <a:rPr lang="en-US" sz="2400" dirty="0" smtClean="0">
                <a:sym typeface="Symbol" pitchFamily="18" charset="2"/>
              </a:rPr>
              <a:t>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t </a:t>
            </a:r>
            <a:r>
              <a:rPr lang="en-US" sz="2400" dirty="0" smtClean="0"/>
              <a:t>+ </a:t>
            </a:r>
            <a:r>
              <a:rPr lang="en-US" sz="2400" dirty="0" smtClean="0">
                <a:sym typeface="Symbol" pitchFamily="18" charset="2"/>
              </a:rPr>
              <a:t></a:t>
            </a:r>
            <a:r>
              <a:rPr lang="en-US" sz="2400" dirty="0" smtClean="0"/>
              <a:t>(1-</a:t>
            </a:r>
            <a:r>
              <a:rPr lang="en-US" sz="2400" dirty="0" smtClean="0">
                <a:sym typeface="Symbol" pitchFamily="18" charset="2"/>
              </a:rPr>
              <a:t>)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t-1 </a:t>
            </a:r>
            <a:r>
              <a:rPr lang="en-US" sz="2400" dirty="0" smtClean="0"/>
              <a:t>+ </a:t>
            </a:r>
            <a:r>
              <a:rPr lang="en-US" sz="2400" dirty="0" smtClean="0">
                <a:sym typeface="Symbol" pitchFamily="18" charset="2"/>
              </a:rPr>
              <a:t></a:t>
            </a:r>
            <a:r>
              <a:rPr lang="en-US" sz="2400" dirty="0" smtClean="0"/>
              <a:t>(1-</a:t>
            </a:r>
            <a:r>
              <a:rPr lang="en-US" sz="2400" dirty="0" smtClean="0">
                <a:sym typeface="Symbol" pitchFamily="18" charset="2"/>
              </a:rPr>
              <a:t>)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t-2 </a:t>
            </a:r>
            <a:r>
              <a:rPr lang="en-US" sz="2400" dirty="0" smtClean="0"/>
              <a:t>+ </a:t>
            </a:r>
            <a:r>
              <a:rPr lang="en-US" sz="2400" dirty="0" smtClean="0">
                <a:sym typeface="Symbol" pitchFamily="18" charset="2"/>
              </a:rPr>
              <a:t></a:t>
            </a:r>
            <a:r>
              <a:rPr lang="en-US" sz="2400" dirty="0" smtClean="0"/>
              <a:t>(1-</a:t>
            </a:r>
            <a:r>
              <a:rPr lang="en-US" sz="2400" dirty="0" smtClean="0">
                <a:sym typeface="Symbol" pitchFamily="18" charset="2"/>
              </a:rPr>
              <a:t>)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t-3 </a:t>
            </a:r>
            <a:r>
              <a:rPr lang="en-US" sz="2400" dirty="0" smtClean="0"/>
              <a:t>+…..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Large </a:t>
            </a:r>
            <a:r>
              <a:rPr lang="en-US" sz="2400" dirty="0" smtClean="0">
                <a:sym typeface="Symbol" pitchFamily="18" charset="2"/>
              </a:rPr>
              <a:t></a:t>
            </a:r>
            <a:r>
              <a:rPr lang="en-US" sz="2400" dirty="0" smtClean="0"/>
              <a:t> adjusts more quickly to changes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Smaller </a:t>
            </a:r>
            <a:r>
              <a:rPr lang="en-US" sz="2400" dirty="0" smtClean="0">
                <a:sym typeface="Symbol" pitchFamily="18" charset="2"/>
              </a:rPr>
              <a:t></a:t>
            </a:r>
            <a:r>
              <a:rPr lang="en-US" sz="2400" dirty="0" smtClean="0"/>
              <a:t> provides more “averaging” and thus lower variance when things are stable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Exponential </a:t>
            </a:r>
            <a:r>
              <a:rPr lang="en-US" sz="2800" dirty="0" smtClean="0"/>
              <a:t>smoothing</a:t>
            </a:r>
            <a:r>
              <a:rPr lang="en-US" sz="2400" dirty="0" smtClean="0"/>
              <a:t> is intuitively more appealing than moving averages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6447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Exponential Smoothing Examples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436130" cy="3528392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4067697" cy="381642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23938"/>
            <a:ext cx="7632848" cy="5213374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Requirements</a:t>
            </a:r>
            <a:r>
              <a:rPr lang="en-US" dirty="0" smtClean="0"/>
              <a:t> of CEO\CFO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141277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en-IN" sz="3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75656" y="198884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0800" y="3028890"/>
            <a:ext cx="162116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Profitability</a:t>
            </a:r>
            <a:endParaRPr lang="en-IN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91880" y="191683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2" y="3028890"/>
            <a:ext cx="1800200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Sustainability</a:t>
            </a:r>
            <a:endParaRPr lang="en-IN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92080" y="191683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996952"/>
            <a:ext cx="173657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Predictability</a:t>
            </a:r>
            <a:endParaRPr lang="en-IN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020272" y="1916832"/>
            <a:ext cx="0" cy="927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44208" y="2996952"/>
            <a:ext cx="151216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De risking</a:t>
            </a:r>
            <a:endParaRPr lang="en-I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47864" y="140406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endParaRPr lang="en-IN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331640" y="141277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</a:t>
            </a:r>
            <a:endParaRPr lang="en-IN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5148064" y="14127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endParaRPr lang="en-IN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431032" y="6021288"/>
            <a:ext cx="871296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Source: Better India, Better World: Narayana Murthy(Requirements from  Leadership)</a:t>
            </a:r>
            <a:endParaRPr lang="en-IN" sz="1400" i="1" dirty="0"/>
          </a:p>
        </p:txBody>
      </p:sp>
      <p:sp>
        <p:nvSpPr>
          <p:cNvPr id="17" name="Right Brace 16"/>
          <p:cNvSpPr/>
          <p:nvPr/>
        </p:nvSpPr>
        <p:spPr>
          <a:xfrm rot="5400000">
            <a:off x="4968044" y="1880828"/>
            <a:ext cx="864096" cy="482453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3995936" y="47971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Turbodata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4608512" cy="293269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149080"/>
            <a:ext cx="4392488" cy="252028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752528" cy="396044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391400" y="2590800"/>
            <a:ext cx="15240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latest values are having the maximum </a:t>
            </a:r>
            <a:r>
              <a:rPr lang="en-US" dirty="0" err="1" smtClean="0"/>
              <a:t>weightage</a:t>
            </a:r>
            <a:r>
              <a:rPr lang="en-US" dirty="0" smtClean="0"/>
              <a:t> in calculating the forecasted values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191000"/>
            <a:ext cx="5976664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dirty="0" err="1" smtClean="0"/>
              <a:t>yt</a:t>
            </a:r>
            <a:r>
              <a:rPr lang="en-IN" dirty="0" smtClean="0"/>
              <a:t> = actual value in time t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α = </a:t>
            </a:r>
            <a:r>
              <a:rPr lang="en-IN" dirty="0" smtClean="0"/>
              <a:t>constant-process smoothing constant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β = </a:t>
            </a:r>
            <a:r>
              <a:rPr lang="en-IN" dirty="0" smtClean="0"/>
              <a:t>trend-smoothing </a:t>
            </a:r>
            <a:r>
              <a:rPr lang="en-IN" sz="2000" dirty="0" smtClean="0"/>
              <a:t>constant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Ct = smoothed constant-process value for period t</a:t>
            </a:r>
          </a:p>
          <a:p>
            <a:pPr>
              <a:buFont typeface="Wingdings" pitchFamily="2" charset="2"/>
              <a:buChar char="ü"/>
            </a:pPr>
            <a:r>
              <a:rPr lang="en-IN" dirty="0" err="1" smtClean="0"/>
              <a:t>Tt</a:t>
            </a:r>
            <a:r>
              <a:rPr lang="en-IN" dirty="0" smtClean="0"/>
              <a:t> = smoothed trend value for period t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Ft+1= forecast value for period t + 1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t = current time period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57200"/>
            <a:ext cx="7543800" cy="1261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</a:rPr>
              <a:t>Double Exponential Smoothing  Model</a:t>
            </a:r>
          </a:p>
          <a:p>
            <a:endParaRPr lang="en-IN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438400"/>
            <a:ext cx="417646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Ct= </a:t>
            </a:r>
            <a:r>
              <a:rPr lang="el-GR" b="1" dirty="0" smtClean="0">
                <a:solidFill>
                  <a:schemeClr val="tx1"/>
                </a:solidFill>
              </a:rPr>
              <a:t>α</a:t>
            </a:r>
            <a:r>
              <a:rPr lang="en-US" b="1" dirty="0" smtClean="0">
                <a:solidFill>
                  <a:schemeClr val="tx1"/>
                </a:solidFill>
              </a:rPr>
              <a:t> Yt+ (1-</a:t>
            </a:r>
            <a:r>
              <a:rPr lang="el-GR" b="1" dirty="0" smtClean="0">
                <a:solidFill>
                  <a:schemeClr val="tx1"/>
                </a:solidFill>
              </a:rPr>
              <a:t> α</a:t>
            </a:r>
            <a:r>
              <a:rPr lang="en-US" b="1" dirty="0" smtClean="0">
                <a:solidFill>
                  <a:schemeClr val="tx1"/>
                </a:solidFill>
              </a:rPr>
              <a:t>)(Ct-1+Tt-1)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7089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971800"/>
            <a:ext cx="41764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Tt</a:t>
            </a:r>
            <a:r>
              <a:rPr lang="en-US" b="1" dirty="0" smtClean="0">
                <a:solidFill>
                  <a:schemeClr val="tx1"/>
                </a:solidFill>
              </a:rPr>
              <a:t>=</a:t>
            </a:r>
            <a:r>
              <a:rPr lang="el-GR" b="1" dirty="0" smtClean="0">
                <a:solidFill>
                  <a:schemeClr val="tx1"/>
                </a:solidFill>
              </a:rPr>
              <a:t> β</a:t>
            </a:r>
            <a:r>
              <a:rPr lang="en-US" b="1" dirty="0" smtClean="0">
                <a:solidFill>
                  <a:schemeClr val="tx1"/>
                </a:solidFill>
              </a:rPr>
              <a:t>(Ct-Ct-1) + (1-</a:t>
            </a:r>
            <a:r>
              <a:rPr lang="el-GR" b="1" dirty="0" smtClean="0">
                <a:solidFill>
                  <a:schemeClr val="tx1"/>
                </a:solidFill>
              </a:rPr>
              <a:t> β</a:t>
            </a:r>
            <a:r>
              <a:rPr lang="en-US" b="1" dirty="0" smtClean="0">
                <a:solidFill>
                  <a:schemeClr val="tx1"/>
                </a:solidFill>
              </a:rPr>
              <a:t>) Tt-1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581400"/>
            <a:ext cx="41764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Ft+1=</a:t>
            </a:r>
            <a:r>
              <a:rPr lang="en-US" b="1" dirty="0" err="1" smtClean="0">
                <a:solidFill>
                  <a:schemeClr val="tx1"/>
                </a:solidFill>
              </a:rPr>
              <a:t>Ct+Tt</a:t>
            </a:r>
            <a:endParaRPr lang="en-I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960440" cy="273630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3695"/>
            <a:ext cx="4032448" cy="2733337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7072"/>
            <a:ext cx="3110483" cy="194421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638800" y="3124200"/>
            <a:ext cx="2819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Combination of alpha and beta having the minimum variance</a:t>
            </a:r>
            <a:endParaRPr lang="en-IN" i="1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4495800" cy="320039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628800"/>
            <a:ext cx="6934200" cy="316835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5257800"/>
            <a:ext cx="8153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Predicted _sale is the sale for next month/quarter as per the forecasting model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Forecasted_value</a:t>
            </a:r>
            <a:r>
              <a:rPr lang="en-US" dirty="0" smtClean="0">
                <a:solidFill>
                  <a:schemeClr val="tx1"/>
                </a:solidFill>
              </a:rPr>
              <a:t> is the value of sale for the current month/quarter as per the forecasting model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77724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Market Basket Analysis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6488668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Courtesy: SAS India. Implementation at Yum Foods</a:t>
            </a:r>
            <a:endParaRPr lang="en-IN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867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None/>
            </a:pPr>
            <a:r>
              <a:rPr lang="en-IN" sz="1600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hlinkClick r:id="rId2"/>
              </a:rPr>
              <a:t>http://www.growingscience.com/msl/Vol5/msl_2015_21.pdf</a:t>
            </a:r>
            <a:r>
              <a:rPr lang="en-IN" sz="1600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</a:rPr>
              <a:t>: has used the association rules to discover the hidden patterns in insurance industry</a:t>
            </a:r>
            <a:endParaRPr lang="en-IN" sz="1600" dirty="0">
              <a:ln>
                <a:solidFill>
                  <a:srgbClr val="0000CC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7800"/>
            <a:ext cx="8001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Analysis based on Iranian  case study(link attached herewith)</a:t>
            </a:r>
            <a:endParaRPr lang="en-IN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76200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Hypothesis</a:t>
            </a:r>
            <a:endParaRPr lang="en-IN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133600"/>
            <a:ext cx="7924800" cy="1846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en-US" sz="2400" dirty="0" smtClean="0"/>
              <a:t>Test of the following hypothesis:</a:t>
            </a:r>
          </a:p>
          <a:p>
            <a:pPr lvl="1">
              <a:buClrTx/>
              <a:buFont typeface="Wingdings" pitchFamily="2" charset="2"/>
              <a:buChar char="q"/>
            </a:pPr>
            <a:r>
              <a:rPr lang="en-US" sz="2400" dirty="0" smtClean="0"/>
              <a:t>The sale of P 96 ARM PANEL BOM(Product 1: antecedent) the probability of purchase of MEPE200515-03(Product 2; consequence) increases</a:t>
            </a:r>
            <a:endParaRPr lang="en-IN" sz="24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85800"/>
          </a:xfr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Market Basket Analysis in Retail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685801" y="1600200"/>
            <a:ext cx="7848599" cy="4612106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576064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Market Basket Analysis  Module</a:t>
            </a:r>
            <a:endParaRPr lang="en-IN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1124744"/>
          <a:ext cx="9144000" cy="55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9800" y="3352800"/>
            <a:ext cx="2895600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Based on the cluster parameters, the ETL team will extract the data from the required masters and transactions. Turbodata has readymade code for the same.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867400"/>
            <a:ext cx="28956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Turbodata has readymade code for the same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600200"/>
            <a:ext cx="2895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Client can use k-means clustering: Excel, ‘R’, SAS, SSAS, SQL Server code, C# 	code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/>
              <a:t>Strategy Map of Turbodata with Other Predictive Analytic Solutions</a:t>
            </a:r>
          </a:p>
          <a:p>
            <a:pPr algn="ctr"/>
            <a:endParaRPr lang="en-IN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60851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6488668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Courtesy: Blue Ocean Strategy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7699"/>
            <a:ext cx="7694007" cy="67530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Sample Output Explanation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9193346"/>
              </p:ext>
            </p:extLst>
          </p:nvPr>
        </p:nvGraphicFramePr>
        <p:xfrm>
          <a:off x="762000" y="2133600"/>
          <a:ext cx="6986150" cy="886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3009"/>
                <a:gridCol w="1070456"/>
                <a:gridCol w="559469"/>
                <a:gridCol w="541501"/>
                <a:gridCol w="759016"/>
                <a:gridCol w="471622"/>
                <a:gridCol w="471622"/>
                <a:gridCol w="471622"/>
                <a:gridCol w="776211"/>
                <a:gridCol w="471622"/>
              </a:tblGrid>
              <a:tr h="348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ITEMX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ITEMY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NUM_X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NUM_Y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TOTAL_ITEM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PROB_X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PROB_Y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SUPPORT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CONFIDENCE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LIFT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37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 96 ARM PANEL BOM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MEPE200515-03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0.48387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0.03226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0.03226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2.06667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4191000"/>
            <a:ext cx="7048116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Support</a:t>
            </a:r>
            <a:r>
              <a:rPr lang="en-US" dirty="0"/>
              <a:t> – The support for the rule indicates its impact in terms of overall size. </a:t>
            </a:r>
          </a:p>
          <a:p>
            <a:r>
              <a:rPr lang="en-US" b="1" dirty="0"/>
              <a:t>Confidence</a:t>
            </a:r>
            <a:r>
              <a:rPr lang="en-US" dirty="0"/>
              <a:t> – It determines the operational usefulness of a rule. </a:t>
            </a:r>
            <a:endParaRPr lang="en-US" dirty="0" smtClean="0"/>
          </a:p>
          <a:p>
            <a:r>
              <a:rPr lang="en-US" b="1" dirty="0" smtClean="0"/>
              <a:t>Lift </a:t>
            </a:r>
            <a:r>
              <a:rPr lang="en-US" b="1" dirty="0"/>
              <a:t>ratio</a:t>
            </a:r>
            <a:r>
              <a:rPr lang="en-US" dirty="0"/>
              <a:t> – The lift ratio indicates how efficient in the rule is in finding consequences, compared to random selection of transaction. As a general rule, Lift ratio of greater than one suggests some usefulness in the rule.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22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52600"/>
            <a:ext cx="82296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Appendix-Time Series Analysis</a:t>
            </a:r>
            <a:endParaRPr lang="en-IN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191000"/>
            <a:ext cx="7239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gency FB" pitchFamily="34" charset="0"/>
              </a:rPr>
              <a:t>“The Art of Forecasting”</a:t>
            </a:r>
            <a:endParaRPr lang="en-IN" sz="2800" b="1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22338" y="2255838"/>
            <a:ext cx="3644900" cy="1817687"/>
            <a:chOff x="581" y="1421"/>
            <a:chExt cx="2296" cy="1145"/>
          </a:xfrm>
        </p:grpSpPr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582" y="1422"/>
              <a:ext cx="1627" cy="641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auto">
            <a:xfrm>
              <a:off x="2220" y="1421"/>
              <a:ext cx="657" cy="1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6" y="1144"/>
                </a:cxn>
                <a:cxn ang="0">
                  <a:pos x="0" y="653"/>
                </a:cxn>
                <a:cxn ang="0">
                  <a:pos x="0" y="0"/>
                </a:cxn>
              </a:cxnLst>
              <a:rect l="0" t="0" r="r" b="b"/>
              <a:pathLst>
                <a:path w="657" h="1145">
                  <a:moveTo>
                    <a:pt x="0" y="0"/>
                  </a:moveTo>
                  <a:lnTo>
                    <a:pt x="656" y="1144"/>
                  </a:lnTo>
                  <a:lnTo>
                    <a:pt x="0" y="653"/>
                  </a:lnTo>
                  <a:lnTo>
                    <a:pt x="0" y="0"/>
                  </a:lnTo>
                </a:path>
              </a:pathLst>
            </a:custGeom>
            <a:solidFill>
              <a:srgbClr val="800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54279" name="Freeform 7"/>
            <p:cNvSpPr>
              <a:spLocks/>
            </p:cNvSpPr>
            <p:nvPr/>
          </p:nvSpPr>
          <p:spPr bwMode="auto">
            <a:xfrm>
              <a:off x="581" y="2074"/>
              <a:ext cx="2296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9" y="0"/>
                </a:cxn>
                <a:cxn ang="0">
                  <a:pos x="2295" y="491"/>
                </a:cxn>
                <a:cxn ang="0">
                  <a:pos x="0" y="0"/>
                </a:cxn>
              </a:cxnLst>
              <a:rect l="0" t="0" r="r" b="b"/>
              <a:pathLst>
                <a:path w="2296" h="492">
                  <a:moveTo>
                    <a:pt x="0" y="0"/>
                  </a:moveTo>
                  <a:lnTo>
                    <a:pt x="1639" y="0"/>
                  </a:lnTo>
                  <a:lnTo>
                    <a:pt x="2295" y="491"/>
                  </a:lnTo>
                  <a:lnTo>
                    <a:pt x="0" y="0"/>
                  </a:lnTo>
                </a:path>
              </a:pathLst>
            </a:custGeom>
            <a:solidFill>
              <a:srgbClr val="400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22338" y="4071938"/>
            <a:ext cx="3644900" cy="1814512"/>
            <a:chOff x="581" y="2565"/>
            <a:chExt cx="2296" cy="1143"/>
          </a:xfrm>
        </p:grpSpPr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582" y="3055"/>
              <a:ext cx="1627" cy="641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auto">
            <a:xfrm>
              <a:off x="581" y="2565"/>
              <a:ext cx="2296" cy="490"/>
            </a:xfrm>
            <a:custGeom>
              <a:avLst/>
              <a:gdLst/>
              <a:ahLst/>
              <a:cxnLst>
                <a:cxn ang="0">
                  <a:pos x="0" y="489"/>
                </a:cxn>
                <a:cxn ang="0">
                  <a:pos x="2295" y="0"/>
                </a:cxn>
                <a:cxn ang="0">
                  <a:pos x="1639" y="489"/>
                </a:cxn>
                <a:cxn ang="0">
                  <a:pos x="0" y="489"/>
                </a:cxn>
              </a:cxnLst>
              <a:rect l="0" t="0" r="r" b="b"/>
              <a:pathLst>
                <a:path w="2296" h="490">
                  <a:moveTo>
                    <a:pt x="0" y="489"/>
                  </a:moveTo>
                  <a:lnTo>
                    <a:pt x="2295" y="0"/>
                  </a:lnTo>
                  <a:lnTo>
                    <a:pt x="1639" y="489"/>
                  </a:lnTo>
                  <a:lnTo>
                    <a:pt x="0" y="489"/>
                  </a:lnTo>
                </a:path>
              </a:pathLst>
            </a:custGeom>
            <a:solidFill>
              <a:srgbClr val="80008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54283" name="Freeform 11"/>
            <p:cNvSpPr>
              <a:spLocks/>
            </p:cNvSpPr>
            <p:nvPr/>
          </p:nvSpPr>
          <p:spPr bwMode="auto">
            <a:xfrm>
              <a:off x="2220" y="2565"/>
              <a:ext cx="657" cy="1143"/>
            </a:xfrm>
            <a:custGeom>
              <a:avLst/>
              <a:gdLst/>
              <a:ahLst/>
              <a:cxnLst>
                <a:cxn ang="0">
                  <a:pos x="0" y="1142"/>
                </a:cxn>
                <a:cxn ang="0">
                  <a:pos x="0" y="489"/>
                </a:cxn>
                <a:cxn ang="0">
                  <a:pos x="656" y="0"/>
                </a:cxn>
                <a:cxn ang="0">
                  <a:pos x="0" y="1142"/>
                </a:cxn>
              </a:cxnLst>
              <a:rect l="0" t="0" r="r" b="b"/>
              <a:pathLst>
                <a:path w="657" h="1143">
                  <a:moveTo>
                    <a:pt x="0" y="1142"/>
                  </a:moveTo>
                  <a:lnTo>
                    <a:pt x="0" y="489"/>
                  </a:lnTo>
                  <a:lnTo>
                    <a:pt x="656" y="0"/>
                  </a:lnTo>
                  <a:lnTo>
                    <a:pt x="0" y="1142"/>
                  </a:lnTo>
                </a:path>
              </a:pathLst>
            </a:custGeom>
            <a:solidFill>
              <a:srgbClr val="C000C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65650" y="2255838"/>
            <a:ext cx="3643313" cy="1817687"/>
            <a:chOff x="2876" y="1421"/>
            <a:chExt cx="2295" cy="1145"/>
          </a:xfrm>
        </p:grpSpPr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3532" y="1422"/>
              <a:ext cx="1627" cy="641"/>
            </a:xfrm>
            <a:prstGeom prst="rect">
              <a:avLst/>
            </a:prstGeom>
            <a:solidFill>
              <a:srgbClr val="FF8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286" name="Freeform 14"/>
            <p:cNvSpPr>
              <a:spLocks/>
            </p:cNvSpPr>
            <p:nvPr/>
          </p:nvSpPr>
          <p:spPr bwMode="auto">
            <a:xfrm>
              <a:off x="2876" y="1421"/>
              <a:ext cx="656" cy="1145"/>
            </a:xfrm>
            <a:custGeom>
              <a:avLst/>
              <a:gdLst/>
              <a:ahLst/>
              <a:cxnLst>
                <a:cxn ang="0">
                  <a:pos x="655" y="0"/>
                </a:cxn>
                <a:cxn ang="0">
                  <a:pos x="0" y="1144"/>
                </a:cxn>
                <a:cxn ang="0">
                  <a:pos x="655" y="653"/>
                </a:cxn>
                <a:cxn ang="0">
                  <a:pos x="655" y="0"/>
                </a:cxn>
              </a:cxnLst>
              <a:rect l="0" t="0" r="r" b="b"/>
              <a:pathLst>
                <a:path w="656" h="1145">
                  <a:moveTo>
                    <a:pt x="655" y="0"/>
                  </a:moveTo>
                  <a:lnTo>
                    <a:pt x="0" y="1144"/>
                  </a:lnTo>
                  <a:lnTo>
                    <a:pt x="655" y="653"/>
                  </a:lnTo>
                  <a:lnTo>
                    <a:pt x="655" y="0"/>
                  </a:lnTo>
                </a:path>
              </a:pathLst>
            </a:custGeom>
            <a:solidFill>
              <a:srgbClr val="804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54287" name="Freeform 15"/>
            <p:cNvSpPr>
              <a:spLocks/>
            </p:cNvSpPr>
            <p:nvPr/>
          </p:nvSpPr>
          <p:spPr bwMode="auto">
            <a:xfrm>
              <a:off x="2876" y="2074"/>
              <a:ext cx="2295" cy="492"/>
            </a:xfrm>
            <a:custGeom>
              <a:avLst/>
              <a:gdLst/>
              <a:ahLst/>
              <a:cxnLst>
                <a:cxn ang="0">
                  <a:pos x="2294" y="0"/>
                </a:cxn>
                <a:cxn ang="0">
                  <a:pos x="655" y="0"/>
                </a:cxn>
                <a:cxn ang="0">
                  <a:pos x="0" y="491"/>
                </a:cxn>
                <a:cxn ang="0">
                  <a:pos x="2294" y="0"/>
                </a:cxn>
              </a:cxnLst>
              <a:rect l="0" t="0" r="r" b="b"/>
              <a:pathLst>
                <a:path w="2295" h="492">
                  <a:moveTo>
                    <a:pt x="2294" y="0"/>
                  </a:moveTo>
                  <a:lnTo>
                    <a:pt x="655" y="0"/>
                  </a:lnTo>
                  <a:lnTo>
                    <a:pt x="0" y="491"/>
                  </a:lnTo>
                  <a:lnTo>
                    <a:pt x="2294" y="0"/>
                  </a:lnTo>
                </a:path>
              </a:pathLst>
            </a:custGeom>
            <a:solidFill>
              <a:srgbClr val="40200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5607050" y="4849813"/>
            <a:ext cx="2582863" cy="1017587"/>
          </a:xfrm>
          <a:prstGeom prst="rect">
            <a:avLst/>
          </a:prstGeom>
          <a:solidFill>
            <a:srgbClr val="51DC0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4289" name="Freeform 17"/>
          <p:cNvSpPr>
            <a:spLocks/>
          </p:cNvSpPr>
          <p:nvPr/>
        </p:nvSpPr>
        <p:spPr bwMode="auto">
          <a:xfrm>
            <a:off x="4565650" y="4071938"/>
            <a:ext cx="3643313" cy="777875"/>
          </a:xfrm>
          <a:custGeom>
            <a:avLst/>
            <a:gdLst/>
            <a:ahLst/>
            <a:cxnLst>
              <a:cxn ang="0">
                <a:pos x="2294" y="489"/>
              </a:cxn>
              <a:cxn ang="0">
                <a:pos x="0" y="0"/>
              </a:cxn>
              <a:cxn ang="0">
                <a:pos x="655" y="489"/>
              </a:cxn>
              <a:cxn ang="0">
                <a:pos x="2294" y="489"/>
              </a:cxn>
            </a:cxnLst>
            <a:rect l="0" t="0" r="r" b="b"/>
            <a:pathLst>
              <a:path w="2295" h="490">
                <a:moveTo>
                  <a:pt x="2294" y="489"/>
                </a:moveTo>
                <a:lnTo>
                  <a:pt x="0" y="0"/>
                </a:lnTo>
                <a:lnTo>
                  <a:pt x="655" y="489"/>
                </a:lnTo>
                <a:lnTo>
                  <a:pt x="2294" y="489"/>
                </a:lnTo>
              </a:path>
            </a:pathLst>
          </a:custGeom>
          <a:solidFill>
            <a:srgbClr val="0060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54290" name="Freeform 18"/>
          <p:cNvSpPr>
            <a:spLocks/>
          </p:cNvSpPr>
          <p:nvPr/>
        </p:nvSpPr>
        <p:spPr bwMode="auto">
          <a:xfrm>
            <a:off x="4565650" y="4071938"/>
            <a:ext cx="1041400" cy="1814512"/>
          </a:xfrm>
          <a:custGeom>
            <a:avLst/>
            <a:gdLst/>
            <a:ahLst/>
            <a:cxnLst>
              <a:cxn ang="0">
                <a:pos x="655" y="1142"/>
              </a:cxn>
              <a:cxn ang="0">
                <a:pos x="655" y="489"/>
              </a:cxn>
              <a:cxn ang="0">
                <a:pos x="0" y="0"/>
              </a:cxn>
              <a:cxn ang="0">
                <a:pos x="655" y="1142"/>
              </a:cxn>
            </a:cxnLst>
            <a:rect l="0" t="0" r="r" b="b"/>
            <a:pathLst>
              <a:path w="656" h="1143">
                <a:moveTo>
                  <a:pt x="655" y="1142"/>
                </a:moveTo>
                <a:lnTo>
                  <a:pt x="655" y="489"/>
                </a:lnTo>
                <a:lnTo>
                  <a:pt x="0" y="0"/>
                </a:lnTo>
                <a:lnTo>
                  <a:pt x="655" y="1142"/>
                </a:lnTo>
              </a:path>
            </a:pathLst>
          </a:custGeom>
          <a:solidFill>
            <a:srgbClr val="00A000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8001000" cy="113665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88" tIns="44450" rIns="90488" bIns="44450"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Time Series Components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1443038" y="2471738"/>
            <a:ext cx="14573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Trend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1138238" y="5062538"/>
            <a:ext cx="20669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Seasonal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6015038" y="2471738"/>
            <a:ext cx="18383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Cyclical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5938838" y="5062538"/>
            <a:ext cx="19907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Irregular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32113" y="4419600"/>
            <a:ext cx="3243262" cy="1820863"/>
            <a:chOff x="1847" y="2784"/>
            <a:chExt cx="2043" cy="1147"/>
          </a:xfrm>
        </p:grpSpPr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1847" y="2789"/>
              <a:ext cx="2033" cy="112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60" y="2784"/>
              <a:ext cx="1815" cy="1147"/>
              <a:chOff x="1960" y="2784"/>
              <a:chExt cx="1815" cy="1147"/>
            </a:xfrm>
          </p:grpSpPr>
          <p:sp>
            <p:nvSpPr>
              <p:cNvPr id="56327" name="Line 7"/>
              <p:cNvSpPr>
                <a:spLocks noChangeShapeType="1"/>
              </p:cNvSpPr>
              <p:nvPr/>
            </p:nvSpPr>
            <p:spPr bwMode="auto">
              <a:xfrm>
                <a:off x="2868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28" name="Line 8"/>
              <p:cNvSpPr>
                <a:spLocks noChangeShapeType="1"/>
              </p:cNvSpPr>
              <p:nvPr/>
            </p:nvSpPr>
            <p:spPr bwMode="auto">
              <a:xfrm>
                <a:off x="2754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29" name="Line 9"/>
              <p:cNvSpPr>
                <a:spLocks noChangeShapeType="1"/>
              </p:cNvSpPr>
              <p:nvPr/>
            </p:nvSpPr>
            <p:spPr bwMode="auto">
              <a:xfrm>
                <a:off x="2641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30" name="Line 10"/>
              <p:cNvSpPr>
                <a:spLocks noChangeShapeType="1"/>
              </p:cNvSpPr>
              <p:nvPr/>
            </p:nvSpPr>
            <p:spPr bwMode="auto">
              <a:xfrm flipV="1">
                <a:off x="2528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31" name="Line 11"/>
              <p:cNvSpPr>
                <a:spLocks noChangeShapeType="1"/>
              </p:cNvSpPr>
              <p:nvPr/>
            </p:nvSpPr>
            <p:spPr bwMode="auto">
              <a:xfrm>
                <a:off x="2414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32" name="Line 12"/>
              <p:cNvSpPr>
                <a:spLocks noChangeShapeType="1"/>
              </p:cNvSpPr>
              <p:nvPr/>
            </p:nvSpPr>
            <p:spPr bwMode="auto">
              <a:xfrm flipV="1">
                <a:off x="2300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33" name="Line 13"/>
              <p:cNvSpPr>
                <a:spLocks noChangeShapeType="1"/>
              </p:cNvSpPr>
              <p:nvPr/>
            </p:nvSpPr>
            <p:spPr bwMode="auto">
              <a:xfrm>
                <a:off x="2187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34" name="Line 14"/>
              <p:cNvSpPr>
                <a:spLocks noChangeShapeType="1"/>
              </p:cNvSpPr>
              <p:nvPr/>
            </p:nvSpPr>
            <p:spPr bwMode="auto">
              <a:xfrm flipV="1">
                <a:off x="2074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35" name="Line 15"/>
              <p:cNvSpPr>
                <a:spLocks noChangeShapeType="1"/>
              </p:cNvSpPr>
              <p:nvPr/>
            </p:nvSpPr>
            <p:spPr bwMode="auto">
              <a:xfrm>
                <a:off x="1960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36" name="Line 16"/>
              <p:cNvSpPr>
                <a:spLocks noChangeShapeType="1"/>
              </p:cNvSpPr>
              <p:nvPr/>
            </p:nvSpPr>
            <p:spPr bwMode="auto">
              <a:xfrm>
                <a:off x="3775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37" name="Line 17"/>
              <p:cNvSpPr>
                <a:spLocks noChangeShapeType="1"/>
              </p:cNvSpPr>
              <p:nvPr/>
            </p:nvSpPr>
            <p:spPr bwMode="auto">
              <a:xfrm>
                <a:off x="3662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38" name="Line 18"/>
              <p:cNvSpPr>
                <a:spLocks noChangeShapeType="1"/>
              </p:cNvSpPr>
              <p:nvPr/>
            </p:nvSpPr>
            <p:spPr bwMode="auto">
              <a:xfrm>
                <a:off x="3548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39" name="Line 19"/>
              <p:cNvSpPr>
                <a:spLocks noChangeShapeType="1"/>
              </p:cNvSpPr>
              <p:nvPr/>
            </p:nvSpPr>
            <p:spPr bwMode="auto">
              <a:xfrm flipV="1">
                <a:off x="3435" y="2785"/>
                <a:ext cx="0" cy="1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40" name="Line 20"/>
              <p:cNvSpPr>
                <a:spLocks noChangeShapeType="1"/>
              </p:cNvSpPr>
              <p:nvPr/>
            </p:nvSpPr>
            <p:spPr bwMode="auto">
              <a:xfrm>
                <a:off x="3321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41" name="Line 21"/>
              <p:cNvSpPr>
                <a:spLocks noChangeShapeType="1"/>
              </p:cNvSpPr>
              <p:nvPr/>
            </p:nvSpPr>
            <p:spPr bwMode="auto">
              <a:xfrm flipV="1">
                <a:off x="3208" y="2785"/>
                <a:ext cx="0" cy="1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42" name="Line 22"/>
              <p:cNvSpPr>
                <a:spLocks noChangeShapeType="1"/>
              </p:cNvSpPr>
              <p:nvPr/>
            </p:nvSpPr>
            <p:spPr bwMode="auto">
              <a:xfrm>
                <a:off x="3094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43" name="Line 23"/>
              <p:cNvSpPr>
                <a:spLocks noChangeShapeType="1"/>
              </p:cNvSpPr>
              <p:nvPr/>
            </p:nvSpPr>
            <p:spPr bwMode="auto">
              <a:xfrm>
                <a:off x="2981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850" y="2902"/>
              <a:ext cx="2040" cy="908"/>
              <a:chOff x="1850" y="2902"/>
              <a:chExt cx="2040" cy="908"/>
            </a:xfrm>
          </p:grpSpPr>
          <p:sp>
            <p:nvSpPr>
              <p:cNvPr id="56345" name="Line 25"/>
              <p:cNvSpPr>
                <a:spLocks noChangeShapeType="1"/>
              </p:cNvSpPr>
              <p:nvPr/>
            </p:nvSpPr>
            <p:spPr bwMode="auto">
              <a:xfrm>
                <a:off x="1850" y="3356"/>
                <a:ext cx="20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46" name="Line 26"/>
              <p:cNvSpPr>
                <a:spLocks noChangeShapeType="1"/>
              </p:cNvSpPr>
              <p:nvPr/>
            </p:nvSpPr>
            <p:spPr bwMode="auto">
              <a:xfrm>
                <a:off x="1850" y="3242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47" name="Line 27"/>
              <p:cNvSpPr>
                <a:spLocks noChangeShapeType="1"/>
              </p:cNvSpPr>
              <p:nvPr/>
            </p:nvSpPr>
            <p:spPr bwMode="auto">
              <a:xfrm>
                <a:off x="1850" y="3129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48" name="Line 28"/>
              <p:cNvSpPr>
                <a:spLocks noChangeShapeType="1"/>
              </p:cNvSpPr>
              <p:nvPr/>
            </p:nvSpPr>
            <p:spPr bwMode="auto">
              <a:xfrm>
                <a:off x="1850" y="3015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49" name="Line 29"/>
              <p:cNvSpPr>
                <a:spLocks noChangeShapeType="1"/>
              </p:cNvSpPr>
              <p:nvPr/>
            </p:nvSpPr>
            <p:spPr bwMode="auto">
              <a:xfrm>
                <a:off x="1850" y="2902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50" name="Line 30"/>
              <p:cNvSpPr>
                <a:spLocks noChangeShapeType="1"/>
              </p:cNvSpPr>
              <p:nvPr/>
            </p:nvSpPr>
            <p:spPr bwMode="auto">
              <a:xfrm>
                <a:off x="1850" y="3810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51" name="Line 31"/>
              <p:cNvSpPr>
                <a:spLocks noChangeShapeType="1"/>
              </p:cNvSpPr>
              <p:nvPr/>
            </p:nvSpPr>
            <p:spPr bwMode="auto">
              <a:xfrm>
                <a:off x="1850" y="3696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52" name="Line 32"/>
              <p:cNvSpPr>
                <a:spLocks noChangeShapeType="1"/>
              </p:cNvSpPr>
              <p:nvPr/>
            </p:nvSpPr>
            <p:spPr bwMode="auto">
              <a:xfrm>
                <a:off x="1850" y="3583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353" name="Line 33"/>
              <p:cNvSpPr>
                <a:spLocks noChangeShapeType="1"/>
              </p:cNvSpPr>
              <p:nvPr/>
            </p:nvSpPr>
            <p:spPr bwMode="auto">
              <a:xfrm>
                <a:off x="1850" y="3469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928938" y="4576763"/>
            <a:ext cx="3178175" cy="1454150"/>
            <a:chOff x="1845" y="2883"/>
            <a:chExt cx="2002" cy="916"/>
          </a:xfrm>
        </p:grpSpPr>
        <p:sp>
          <p:nvSpPr>
            <p:cNvPr id="56355" name="Freeform 35"/>
            <p:cNvSpPr>
              <a:spLocks/>
            </p:cNvSpPr>
            <p:nvPr/>
          </p:nvSpPr>
          <p:spPr bwMode="auto">
            <a:xfrm>
              <a:off x="1845" y="2904"/>
              <a:ext cx="2000" cy="895"/>
            </a:xfrm>
            <a:custGeom>
              <a:avLst/>
              <a:gdLst/>
              <a:ahLst/>
              <a:cxnLst>
                <a:cxn ang="0">
                  <a:pos x="0" y="805"/>
                </a:cxn>
                <a:cxn ang="0">
                  <a:pos x="339" y="581"/>
                </a:cxn>
                <a:cxn ang="0">
                  <a:pos x="530" y="796"/>
                </a:cxn>
                <a:cxn ang="0">
                  <a:pos x="791" y="468"/>
                </a:cxn>
                <a:cxn ang="0">
                  <a:pos x="1015" y="679"/>
                </a:cxn>
                <a:cxn ang="0">
                  <a:pos x="1345" y="272"/>
                </a:cxn>
                <a:cxn ang="0">
                  <a:pos x="1582" y="468"/>
                </a:cxn>
                <a:cxn ang="0">
                  <a:pos x="1920" y="56"/>
                </a:cxn>
                <a:cxn ang="0">
                  <a:pos x="1883" y="19"/>
                </a:cxn>
                <a:cxn ang="0">
                  <a:pos x="1999" y="0"/>
                </a:cxn>
                <a:cxn ang="0">
                  <a:pos x="1995" y="131"/>
                </a:cxn>
                <a:cxn ang="0">
                  <a:pos x="1957" y="94"/>
                </a:cxn>
                <a:cxn ang="0">
                  <a:pos x="1585" y="553"/>
                </a:cxn>
                <a:cxn ang="0">
                  <a:pos x="1357" y="356"/>
                </a:cxn>
                <a:cxn ang="0">
                  <a:pos x="1017" y="768"/>
                </a:cxn>
                <a:cxn ang="0">
                  <a:pos x="799" y="562"/>
                </a:cxn>
                <a:cxn ang="0">
                  <a:pos x="530" y="894"/>
                </a:cxn>
                <a:cxn ang="0">
                  <a:pos x="324" y="661"/>
                </a:cxn>
                <a:cxn ang="0">
                  <a:pos x="0" y="880"/>
                </a:cxn>
                <a:cxn ang="0">
                  <a:pos x="0" y="805"/>
                </a:cxn>
              </a:cxnLst>
              <a:rect l="0" t="0" r="r" b="b"/>
              <a:pathLst>
                <a:path w="2000" h="895">
                  <a:moveTo>
                    <a:pt x="0" y="805"/>
                  </a:moveTo>
                  <a:lnTo>
                    <a:pt x="339" y="581"/>
                  </a:lnTo>
                  <a:lnTo>
                    <a:pt x="530" y="796"/>
                  </a:lnTo>
                  <a:lnTo>
                    <a:pt x="791" y="468"/>
                  </a:lnTo>
                  <a:lnTo>
                    <a:pt x="1015" y="679"/>
                  </a:lnTo>
                  <a:lnTo>
                    <a:pt x="1345" y="272"/>
                  </a:lnTo>
                  <a:lnTo>
                    <a:pt x="1582" y="468"/>
                  </a:lnTo>
                  <a:lnTo>
                    <a:pt x="1920" y="56"/>
                  </a:lnTo>
                  <a:lnTo>
                    <a:pt x="1883" y="19"/>
                  </a:lnTo>
                  <a:lnTo>
                    <a:pt x="1999" y="0"/>
                  </a:lnTo>
                  <a:lnTo>
                    <a:pt x="1995" y="131"/>
                  </a:lnTo>
                  <a:lnTo>
                    <a:pt x="1957" y="94"/>
                  </a:lnTo>
                  <a:lnTo>
                    <a:pt x="1585" y="553"/>
                  </a:lnTo>
                  <a:lnTo>
                    <a:pt x="1357" y="356"/>
                  </a:lnTo>
                  <a:lnTo>
                    <a:pt x="1017" y="768"/>
                  </a:lnTo>
                  <a:lnTo>
                    <a:pt x="799" y="562"/>
                  </a:lnTo>
                  <a:lnTo>
                    <a:pt x="530" y="894"/>
                  </a:lnTo>
                  <a:lnTo>
                    <a:pt x="324" y="661"/>
                  </a:lnTo>
                  <a:lnTo>
                    <a:pt x="0" y="880"/>
                  </a:lnTo>
                  <a:lnTo>
                    <a:pt x="0" y="80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56356" name="Freeform 36"/>
            <p:cNvSpPr>
              <a:spLocks/>
            </p:cNvSpPr>
            <p:nvPr/>
          </p:nvSpPr>
          <p:spPr bwMode="auto">
            <a:xfrm>
              <a:off x="1846" y="2883"/>
              <a:ext cx="2001" cy="895"/>
            </a:xfrm>
            <a:custGeom>
              <a:avLst/>
              <a:gdLst/>
              <a:ahLst/>
              <a:cxnLst>
                <a:cxn ang="0">
                  <a:pos x="0" y="805"/>
                </a:cxn>
                <a:cxn ang="0">
                  <a:pos x="340" y="581"/>
                </a:cxn>
                <a:cxn ang="0">
                  <a:pos x="531" y="796"/>
                </a:cxn>
                <a:cxn ang="0">
                  <a:pos x="792" y="468"/>
                </a:cxn>
                <a:cxn ang="0">
                  <a:pos x="1016" y="678"/>
                </a:cxn>
                <a:cxn ang="0">
                  <a:pos x="1346" y="272"/>
                </a:cxn>
                <a:cxn ang="0">
                  <a:pos x="1583" y="468"/>
                </a:cxn>
                <a:cxn ang="0">
                  <a:pos x="1921" y="56"/>
                </a:cxn>
                <a:cxn ang="0">
                  <a:pos x="1883" y="19"/>
                </a:cxn>
                <a:cxn ang="0">
                  <a:pos x="2000" y="0"/>
                </a:cxn>
                <a:cxn ang="0">
                  <a:pos x="1995" y="131"/>
                </a:cxn>
                <a:cxn ang="0">
                  <a:pos x="1957" y="94"/>
                </a:cxn>
                <a:cxn ang="0">
                  <a:pos x="1586" y="552"/>
                </a:cxn>
                <a:cxn ang="0">
                  <a:pos x="1357" y="356"/>
                </a:cxn>
                <a:cxn ang="0">
                  <a:pos x="1018" y="768"/>
                </a:cxn>
                <a:cxn ang="0">
                  <a:pos x="799" y="562"/>
                </a:cxn>
                <a:cxn ang="0">
                  <a:pos x="531" y="894"/>
                </a:cxn>
                <a:cxn ang="0">
                  <a:pos x="324" y="660"/>
                </a:cxn>
                <a:cxn ang="0">
                  <a:pos x="0" y="880"/>
                </a:cxn>
                <a:cxn ang="0">
                  <a:pos x="0" y="805"/>
                </a:cxn>
              </a:cxnLst>
              <a:rect l="0" t="0" r="r" b="b"/>
              <a:pathLst>
                <a:path w="2001" h="895">
                  <a:moveTo>
                    <a:pt x="0" y="805"/>
                  </a:moveTo>
                  <a:lnTo>
                    <a:pt x="340" y="581"/>
                  </a:lnTo>
                  <a:lnTo>
                    <a:pt x="531" y="796"/>
                  </a:lnTo>
                  <a:lnTo>
                    <a:pt x="792" y="468"/>
                  </a:lnTo>
                  <a:lnTo>
                    <a:pt x="1016" y="678"/>
                  </a:lnTo>
                  <a:lnTo>
                    <a:pt x="1346" y="272"/>
                  </a:lnTo>
                  <a:lnTo>
                    <a:pt x="1583" y="468"/>
                  </a:lnTo>
                  <a:lnTo>
                    <a:pt x="1921" y="56"/>
                  </a:lnTo>
                  <a:lnTo>
                    <a:pt x="1883" y="19"/>
                  </a:lnTo>
                  <a:lnTo>
                    <a:pt x="2000" y="0"/>
                  </a:lnTo>
                  <a:lnTo>
                    <a:pt x="1995" y="131"/>
                  </a:lnTo>
                  <a:lnTo>
                    <a:pt x="1957" y="94"/>
                  </a:lnTo>
                  <a:lnTo>
                    <a:pt x="1586" y="552"/>
                  </a:lnTo>
                  <a:lnTo>
                    <a:pt x="1357" y="356"/>
                  </a:lnTo>
                  <a:lnTo>
                    <a:pt x="1018" y="768"/>
                  </a:lnTo>
                  <a:lnTo>
                    <a:pt x="799" y="562"/>
                  </a:lnTo>
                  <a:lnTo>
                    <a:pt x="531" y="894"/>
                  </a:lnTo>
                  <a:lnTo>
                    <a:pt x="324" y="660"/>
                  </a:lnTo>
                  <a:lnTo>
                    <a:pt x="0" y="880"/>
                  </a:lnTo>
                  <a:lnTo>
                    <a:pt x="0" y="805"/>
                  </a:lnTo>
                </a:path>
              </a:pathLst>
            </a:custGeom>
            <a:solidFill>
              <a:srgbClr val="00FF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6357" name="Rectangle 37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88" tIns="44450" rIns="90488" bIns="44450">
            <a:normAutofit/>
          </a:bodyPr>
          <a:lstStyle/>
          <a:p>
            <a:r>
              <a:rPr lang="en-US" sz="5400" b="1" dirty="0"/>
              <a:t>Trend Component</a:t>
            </a:r>
            <a:endParaRPr lang="en-US" dirty="0"/>
          </a:p>
        </p:txBody>
      </p:sp>
      <p:sp>
        <p:nvSpPr>
          <p:cNvPr id="56358" name="Rectangle 38"/>
          <p:cNvSpPr>
            <a:spLocks noGrp="1" noChangeArrowheads="1"/>
          </p:cNvSpPr>
          <p:nvPr>
            <p:ph sz="quarter" idx="1"/>
          </p:nvPr>
        </p:nvSpPr>
        <p:spPr>
          <a:xfrm>
            <a:off x="685800" y="1778000"/>
            <a:ext cx="7810500" cy="4394200"/>
          </a:xfrm>
          <a:noFill/>
          <a:ln/>
        </p:spPr>
        <p:txBody>
          <a:bodyPr lIns="90488" tIns="44450" rIns="90488" bIns="44450"/>
          <a:lstStyle/>
          <a:p>
            <a:pPr>
              <a:buClrTx/>
            </a:pPr>
            <a:r>
              <a:rPr lang="en-US" dirty="0"/>
              <a:t>Persistent, overall upward or downward pattern</a:t>
            </a:r>
          </a:p>
          <a:p>
            <a:pPr>
              <a:buClrTx/>
            </a:pPr>
            <a:r>
              <a:rPr lang="en-US" dirty="0"/>
              <a:t>Due to population, technology etc.</a:t>
            </a:r>
          </a:p>
          <a:p>
            <a:pPr>
              <a:buClrTx/>
            </a:pPr>
            <a:r>
              <a:rPr lang="en-US" dirty="0"/>
              <a:t>Several years duration </a:t>
            </a:r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3500438" y="6243638"/>
            <a:ext cx="22193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Mo., Qtr., Yr.</a:t>
            </a:r>
          </a:p>
        </p:txBody>
      </p:sp>
      <p:sp>
        <p:nvSpPr>
          <p:cNvPr id="56360" name="Rectangle 40"/>
          <p:cNvSpPr>
            <a:spLocks noChangeArrowheads="1"/>
          </p:cNvSpPr>
          <p:nvPr/>
        </p:nvSpPr>
        <p:spPr bwMode="auto">
          <a:xfrm>
            <a:off x="1138238" y="4948238"/>
            <a:ext cx="18383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Response</a:t>
            </a:r>
          </a:p>
        </p:txBody>
      </p:sp>
      <p:pic>
        <p:nvPicPr>
          <p:cNvPr id="56361" name="Picture 41"/>
          <p:cNvPicPr>
            <a:picLocks noChangeArrowheads="1"/>
          </p:cNvPicPr>
          <p:nvPr/>
        </p:nvPicPr>
        <p:blipFill>
          <a:blip r:embed="rId3" cstate="print"/>
          <a:srcRect r="27133"/>
          <a:stretch>
            <a:fillRect/>
          </a:stretch>
        </p:blipFill>
        <p:spPr bwMode="auto">
          <a:xfrm>
            <a:off x="6432550" y="3471863"/>
            <a:ext cx="2698750" cy="295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13500000" algn="ctr" rotWithShape="0">
              <a:srgbClr val="C0FEF9"/>
            </a:outerShdw>
          </a:effectLst>
        </p:spPr>
      </p:pic>
      <p:sp>
        <p:nvSpPr>
          <p:cNvPr id="56362" name="Rectangle 42"/>
          <p:cNvSpPr>
            <a:spLocks noChangeArrowheads="1"/>
          </p:cNvSpPr>
          <p:nvPr/>
        </p:nvSpPr>
        <p:spPr bwMode="auto">
          <a:xfrm>
            <a:off x="6900863" y="6415088"/>
            <a:ext cx="1655762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000">
                <a:solidFill>
                  <a:srgbClr val="CECECE"/>
                </a:solidFill>
                <a:latin typeface="Arial" charset="0"/>
              </a:rPr>
              <a:t>© 1984-1994 T/Maker Co.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8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026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88" tIns="44450" rIns="90488" bIns="44450" anchorCtr="1">
            <a:normAutofit/>
          </a:bodyPr>
          <a:lstStyle/>
          <a:p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Trend Component</a:t>
            </a:r>
            <a:endParaRPr lang="en-US"/>
          </a:p>
        </p:txBody>
      </p:sp>
      <p:sp>
        <p:nvSpPr>
          <p:cNvPr id="228355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0" y="1981200"/>
            <a:ext cx="8763000" cy="4114800"/>
          </a:xfrm>
          <a:noFill/>
          <a:ln/>
        </p:spPr>
        <p:txBody>
          <a:bodyPr lIns="90488" tIns="44450" rIns="90488" bIns="44450"/>
          <a:lstStyle/>
          <a:p>
            <a:pPr marL="571500" indent="-571500">
              <a:buClr>
                <a:schemeClr val="bg1"/>
              </a:buClr>
            </a:pPr>
            <a:r>
              <a:rPr lang="en-US" dirty="0"/>
              <a:t>Overall Upward or Downward Movement</a:t>
            </a:r>
          </a:p>
          <a:p>
            <a:pPr marL="571500" indent="-571500">
              <a:buClr>
                <a:schemeClr val="bg1"/>
              </a:buClr>
            </a:pPr>
            <a:r>
              <a:rPr lang="en-US" dirty="0"/>
              <a:t>Data Taken Over a Period of Years</a:t>
            </a:r>
          </a:p>
          <a:p>
            <a:pPr marL="571500" indent="-571500"/>
            <a:endParaRPr lang="en-US" dirty="0"/>
          </a:p>
        </p:txBody>
      </p:sp>
      <p:sp>
        <p:nvSpPr>
          <p:cNvPr id="228356" name="Line 1028"/>
          <p:cNvSpPr>
            <a:spLocks noChangeShapeType="1"/>
          </p:cNvSpPr>
          <p:nvPr/>
        </p:nvSpPr>
        <p:spPr bwMode="auto">
          <a:xfrm>
            <a:off x="1905000" y="3516313"/>
            <a:ext cx="0" cy="2351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8357" name="Line 1029"/>
          <p:cNvSpPr>
            <a:spLocks noChangeShapeType="1"/>
          </p:cNvSpPr>
          <p:nvPr/>
        </p:nvSpPr>
        <p:spPr bwMode="auto">
          <a:xfrm>
            <a:off x="1905000" y="5867400"/>
            <a:ext cx="5475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8358" name="Rectangle 1030"/>
          <p:cNvSpPr>
            <a:spLocks noChangeArrowheads="1"/>
          </p:cNvSpPr>
          <p:nvPr/>
        </p:nvSpPr>
        <p:spPr bwMode="auto">
          <a:xfrm>
            <a:off x="915988" y="3354388"/>
            <a:ext cx="1444625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Sales</a:t>
            </a:r>
          </a:p>
        </p:txBody>
      </p:sp>
      <p:sp>
        <p:nvSpPr>
          <p:cNvPr id="228359" name="Rectangle 1031"/>
          <p:cNvSpPr>
            <a:spLocks noChangeArrowheads="1"/>
          </p:cNvSpPr>
          <p:nvPr/>
        </p:nvSpPr>
        <p:spPr bwMode="auto">
          <a:xfrm>
            <a:off x="7164388" y="5945188"/>
            <a:ext cx="1444625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Time</a:t>
            </a:r>
            <a:r>
              <a:rPr lang="en-US" b="1" dirty="0">
                <a:latin typeface="Arial" charset="0"/>
              </a:rPr>
              <a:t> </a:t>
            </a:r>
          </a:p>
        </p:txBody>
      </p:sp>
      <p:sp>
        <p:nvSpPr>
          <p:cNvPr id="228360" name="Line 1032"/>
          <p:cNvSpPr>
            <a:spLocks noChangeShapeType="1"/>
          </p:cNvSpPr>
          <p:nvPr/>
        </p:nvSpPr>
        <p:spPr bwMode="auto">
          <a:xfrm flipV="1">
            <a:off x="2381250" y="3803650"/>
            <a:ext cx="5526088" cy="130968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8361" name="Line 1033"/>
          <p:cNvSpPr>
            <a:spLocks noChangeShapeType="1"/>
          </p:cNvSpPr>
          <p:nvPr/>
        </p:nvSpPr>
        <p:spPr bwMode="auto">
          <a:xfrm flipV="1">
            <a:off x="1828800" y="4267200"/>
            <a:ext cx="1143000" cy="1446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8362" name="Line 1034"/>
          <p:cNvSpPr>
            <a:spLocks noChangeShapeType="1"/>
          </p:cNvSpPr>
          <p:nvPr/>
        </p:nvSpPr>
        <p:spPr bwMode="auto">
          <a:xfrm>
            <a:off x="3135313" y="4278313"/>
            <a:ext cx="979487" cy="674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8363" name="Line 1035"/>
          <p:cNvSpPr>
            <a:spLocks noChangeShapeType="1"/>
          </p:cNvSpPr>
          <p:nvPr/>
        </p:nvSpPr>
        <p:spPr bwMode="auto">
          <a:xfrm flipV="1">
            <a:off x="4192588" y="3887788"/>
            <a:ext cx="1141412" cy="1217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8364" name="Line 1036"/>
          <p:cNvSpPr>
            <a:spLocks noChangeShapeType="1"/>
          </p:cNvSpPr>
          <p:nvPr/>
        </p:nvSpPr>
        <p:spPr bwMode="auto">
          <a:xfrm>
            <a:off x="5421313" y="3973513"/>
            <a:ext cx="979487" cy="979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8365" name="Line 1037"/>
          <p:cNvSpPr>
            <a:spLocks noChangeShapeType="1"/>
          </p:cNvSpPr>
          <p:nvPr/>
        </p:nvSpPr>
        <p:spPr bwMode="auto">
          <a:xfrm flipV="1">
            <a:off x="6402388" y="2820988"/>
            <a:ext cx="1141412" cy="2208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8366" name="Oval 1038"/>
          <p:cNvSpPr>
            <a:spLocks noChangeArrowheads="1"/>
          </p:cNvSpPr>
          <p:nvPr/>
        </p:nvSpPr>
        <p:spPr bwMode="auto">
          <a:xfrm>
            <a:off x="1828800" y="5562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8367" name="Oval 1039"/>
          <p:cNvSpPr>
            <a:spLocks noChangeArrowheads="1"/>
          </p:cNvSpPr>
          <p:nvPr/>
        </p:nvSpPr>
        <p:spPr bwMode="auto">
          <a:xfrm>
            <a:off x="2895600" y="4038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8368" name="Oval 1040"/>
          <p:cNvSpPr>
            <a:spLocks noChangeArrowheads="1"/>
          </p:cNvSpPr>
          <p:nvPr/>
        </p:nvSpPr>
        <p:spPr bwMode="auto">
          <a:xfrm>
            <a:off x="4038600" y="49530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8369" name="Oval 1041"/>
          <p:cNvSpPr>
            <a:spLocks noChangeArrowheads="1"/>
          </p:cNvSpPr>
          <p:nvPr/>
        </p:nvSpPr>
        <p:spPr bwMode="auto">
          <a:xfrm>
            <a:off x="5181600" y="37338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8370" name="Oval 1042"/>
          <p:cNvSpPr>
            <a:spLocks noChangeArrowheads="1"/>
          </p:cNvSpPr>
          <p:nvPr/>
        </p:nvSpPr>
        <p:spPr bwMode="auto">
          <a:xfrm>
            <a:off x="6324600" y="48768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8371" name="Oval 1043"/>
          <p:cNvSpPr>
            <a:spLocks noChangeArrowheads="1"/>
          </p:cNvSpPr>
          <p:nvPr/>
        </p:nvSpPr>
        <p:spPr bwMode="auto">
          <a:xfrm>
            <a:off x="7391400" y="26670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28372" name="Rectangle 1044"/>
          <p:cNvSpPr>
            <a:spLocks noChangeArrowheads="1"/>
          </p:cNvSpPr>
          <p:nvPr/>
        </p:nvSpPr>
        <p:spPr bwMode="auto">
          <a:xfrm rot="20940000">
            <a:off x="7165975" y="3352800"/>
            <a:ext cx="19780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hlink"/>
                </a:solidFill>
              </a:rPr>
              <a:t>Upward trend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32113" y="4419600"/>
            <a:ext cx="3243262" cy="1820863"/>
            <a:chOff x="1847" y="2784"/>
            <a:chExt cx="2043" cy="1147"/>
          </a:xfrm>
        </p:grpSpPr>
        <p:sp>
          <p:nvSpPr>
            <p:cNvPr id="58373" name="Rectangle 5"/>
            <p:cNvSpPr>
              <a:spLocks noChangeArrowheads="1"/>
            </p:cNvSpPr>
            <p:nvPr/>
          </p:nvSpPr>
          <p:spPr bwMode="auto">
            <a:xfrm>
              <a:off x="1847" y="2789"/>
              <a:ext cx="2033" cy="112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60" y="2784"/>
              <a:ext cx="1815" cy="1147"/>
              <a:chOff x="1960" y="2784"/>
              <a:chExt cx="1815" cy="1147"/>
            </a:xfrm>
          </p:grpSpPr>
          <p:sp>
            <p:nvSpPr>
              <p:cNvPr id="58375" name="Line 7"/>
              <p:cNvSpPr>
                <a:spLocks noChangeShapeType="1"/>
              </p:cNvSpPr>
              <p:nvPr/>
            </p:nvSpPr>
            <p:spPr bwMode="auto">
              <a:xfrm>
                <a:off x="2868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76" name="Line 8"/>
              <p:cNvSpPr>
                <a:spLocks noChangeShapeType="1"/>
              </p:cNvSpPr>
              <p:nvPr/>
            </p:nvSpPr>
            <p:spPr bwMode="auto">
              <a:xfrm>
                <a:off x="2754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77" name="Line 9"/>
              <p:cNvSpPr>
                <a:spLocks noChangeShapeType="1"/>
              </p:cNvSpPr>
              <p:nvPr/>
            </p:nvSpPr>
            <p:spPr bwMode="auto">
              <a:xfrm>
                <a:off x="2641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78" name="Line 10"/>
              <p:cNvSpPr>
                <a:spLocks noChangeShapeType="1"/>
              </p:cNvSpPr>
              <p:nvPr/>
            </p:nvSpPr>
            <p:spPr bwMode="auto">
              <a:xfrm flipV="1">
                <a:off x="2528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79" name="Line 11"/>
              <p:cNvSpPr>
                <a:spLocks noChangeShapeType="1"/>
              </p:cNvSpPr>
              <p:nvPr/>
            </p:nvSpPr>
            <p:spPr bwMode="auto">
              <a:xfrm>
                <a:off x="2414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80" name="Line 12"/>
              <p:cNvSpPr>
                <a:spLocks noChangeShapeType="1"/>
              </p:cNvSpPr>
              <p:nvPr/>
            </p:nvSpPr>
            <p:spPr bwMode="auto">
              <a:xfrm flipV="1">
                <a:off x="2300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81" name="Line 13"/>
              <p:cNvSpPr>
                <a:spLocks noChangeShapeType="1"/>
              </p:cNvSpPr>
              <p:nvPr/>
            </p:nvSpPr>
            <p:spPr bwMode="auto">
              <a:xfrm>
                <a:off x="2187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82" name="Line 14"/>
              <p:cNvSpPr>
                <a:spLocks noChangeShapeType="1"/>
              </p:cNvSpPr>
              <p:nvPr/>
            </p:nvSpPr>
            <p:spPr bwMode="auto">
              <a:xfrm flipV="1">
                <a:off x="2074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83" name="Line 15"/>
              <p:cNvSpPr>
                <a:spLocks noChangeShapeType="1"/>
              </p:cNvSpPr>
              <p:nvPr/>
            </p:nvSpPr>
            <p:spPr bwMode="auto">
              <a:xfrm>
                <a:off x="1960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84" name="Line 16"/>
              <p:cNvSpPr>
                <a:spLocks noChangeShapeType="1"/>
              </p:cNvSpPr>
              <p:nvPr/>
            </p:nvSpPr>
            <p:spPr bwMode="auto">
              <a:xfrm>
                <a:off x="3775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85" name="Line 17"/>
              <p:cNvSpPr>
                <a:spLocks noChangeShapeType="1"/>
              </p:cNvSpPr>
              <p:nvPr/>
            </p:nvSpPr>
            <p:spPr bwMode="auto">
              <a:xfrm>
                <a:off x="3662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86" name="Line 18"/>
              <p:cNvSpPr>
                <a:spLocks noChangeShapeType="1"/>
              </p:cNvSpPr>
              <p:nvPr/>
            </p:nvSpPr>
            <p:spPr bwMode="auto">
              <a:xfrm>
                <a:off x="3548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87" name="Line 19"/>
              <p:cNvSpPr>
                <a:spLocks noChangeShapeType="1"/>
              </p:cNvSpPr>
              <p:nvPr/>
            </p:nvSpPr>
            <p:spPr bwMode="auto">
              <a:xfrm flipV="1">
                <a:off x="3435" y="2785"/>
                <a:ext cx="0" cy="1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88" name="Line 20"/>
              <p:cNvSpPr>
                <a:spLocks noChangeShapeType="1"/>
              </p:cNvSpPr>
              <p:nvPr/>
            </p:nvSpPr>
            <p:spPr bwMode="auto">
              <a:xfrm>
                <a:off x="3321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89" name="Line 21"/>
              <p:cNvSpPr>
                <a:spLocks noChangeShapeType="1"/>
              </p:cNvSpPr>
              <p:nvPr/>
            </p:nvSpPr>
            <p:spPr bwMode="auto">
              <a:xfrm flipV="1">
                <a:off x="3208" y="2785"/>
                <a:ext cx="0" cy="1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90" name="Line 22"/>
              <p:cNvSpPr>
                <a:spLocks noChangeShapeType="1"/>
              </p:cNvSpPr>
              <p:nvPr/>
            </p:nvSpPr>
            <p:spPr bwMode="auto">
              <a:xfrm>
                <a:off x="3094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91" name="Line 23"/>
              <p:cNvSpPr>
                <a:spLocks noChangeShapeType="1"/>
              </p:cNvSpPr>
              <p:nvPr/>
            </p:nvSpPr>
            <p:spPr bwMode="auto">
              <a:xfrm>
                <a:off x="2981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850" y="2902"/>
              <a:ext cx="2040" cy="908"/>
              <a:chOff x="1850" y="2902"/>
              <a:chExt cx="2040" cy="908"/>
            </a:xfrm>
          </p:grpSpPr>
          <p:sp>
            <p:nvSpPr>
              <p:cNvPr id="58393" name="Line 25"/>
              <p:cNvSpPr>
                <a:spLocks noChangeShapeType="1"/>
              </p:cNvSpPr>
              <p:nvPr/>
            </p:nvSpPr>
            <p:spPr bwMode="auto">
              <a:xfrm>
                <a:off x="1850" y="3356"/>
                <a:ext cx="20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94" name="Line 26"/>
              <p:cNvSpPr>
                <a:spLocks noChangeShapeType="1"/>
              </p:cNvSpPr>
              <p:nvPr/>
            </p:nvSpPr>
            <p:spPr bwMode="auto">
              <a:xfrm>
                <a:off x="1850" y="3242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95" name="Line 27"/>
              <p:cNvSpPr>
                <a:spLocks noChangeShapeType="1"/>
              </p:cNvSpPr>
              <p:nvPr/>
            </p:nvSpPr>
            <p:spPr bwMode="auto">
              <a:xfrm>
                <a:off x="1850" y="3129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96" name="Line 28"/>
              <p:cNvSpPr>
                <a:spLocks noChangeShapeType="1"/>
              </p:cNvSpPr>
              <p:nvPr/>
            </p:nvSpPr>
            <p:spPr bwMode="auto">
              <a:xfrm>
                <a:off x="1850" y="3015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97" name="Line 29"/>
              <p:cNvSpPr>
                <a:spLocks noChangeShapeType="1"/>
              </p:cNvSpPr>
              <p:nvPr/>
            </p:nvSpPr>
            <p:spPr bwMode="auto">
              <a:xfrm>
                <a:off x="1850" y="2902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98" name="Line 30"/>
              <p:cNvSpPr>
                <a:spLocks noChangeShapeType="1"/>
              </p:cNvSpPr>
              <p:nvPr/>
            </p:nvSpPr>
            <p:spPr bwMode="auto">
              <a:xfrm>
                <a:off x="1850" y="3810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399" name="Line 31"/>
              <p:cNvSpPr>
                <a:spLocks noChangeShapeType="1"/>
              </p:cNvSpPr>
              <p:nvPr/>
            </p:nvSpPr>
            <p:spPr bwMode="auto">
              <a:xfrm>
                <a:off x="1850" y="3696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400" name="Line 32"/>
              <p:cNvSpPr>
                <a:spLocks noChangeShapeType="1"/>
              </p:cNvSpPr>
              <p:nvPr/>
            </p:nvSpPr>
            <p:spPr bwMode="auto">
              <a:xfrm>
                <a:off x="1850" y="3583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8401" name="Line 33"/>
              <p:cNvSpPr>
                <a:spLocks noChangeShapeType="1"/>
              </p:cNvSpPr>
              <p:nvPr/>
            </p:nvSpPr>
            <p:spPr bwMode="auto">
              <a:xfrm>
                <a:off x="1850" y="3469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928938" y="4576763"/>
            <a:ext cx="3178175" cy="1454150"/>
            <a:chOff x="1845" y="2883"/>
            <a:chExt cx="2002" cy="916"/>
          </a:xfrm>
        </p:grpSpPr>
        <p:sp>
          <p:nvSpPr>
            <p:cNvPr id="58403" name="Freeform 35"/>
            <p:cNvSpPr>
              <a:spLocks/>
            </p:cNvSpPr>
            <p:nvPr/>
          </p:nvSpPr>
          <p:spPr bwMode="auto">
            <a:xfrm>
              <a:off x="1845" y="2904"/>
              <a:ext cx="2000" cy="895"/>
            </a:xfrm>
            <a:custGeom>
              <a:avLst/>
              <a:gdLst/>
              <a:ahLst/>
              <a:cxnLst>
                <a:cxn ang="0">
                  <a:pos x="0" y="805"/>
                </a:cxn>
                <a:cxn ang="0">
                  <a:pos x="339" y="581"/>
                </a:cxn>
                <a:cxn ang="0">
                  <a:pos x="530" y="796"/>
                </a:cxn>
                <a:cxn ang="0">
                  <a:pos x="791" y="468"/>
                </a:cxn>
                <a:cxn ang="0">
                  <a:pos x="1015" y="679"/>
                </a:cxn>
                <a:cxn ang="0">
                  <a:pos x="1345" y="272"/>
                </a:cxn>
                <a:cxn ang="0">
                  <a:pos x="1582" y="468"/>
                </a:cxn>
                <a:cxn ang="0">
                  <a:pos x="1920" y="56"/>
                </a:cxn>
                <a:cxn ang="0">
                  <a:pos x="1883" y="19"/>
                </a:cxn>
                <a:cxn ang="0">
                  <a:pos x="1999" y="0"/>
                </a:cxn>
                <a:cxn ang="0">
                  <a:pos x="1995" y="131"/>
                </a:cxn>
                <a:cxn ang="0">
                  <a:pos x="1957" y="94"/>
                </a:cxn>
                <a:cxn ang="0">
                  <a:pos x="1585" y="553"/>
                </a:cxn>
                <a:cxn ang="0">
                  <a:pos x="1357" y="356"/>
                </a:cxn>
                <a:cxn ang="0">
                  <a:pos x="1017" y="768"/>
                </a:cxn>
                <a:cxn ang="0">
                  <a:pos x="799" y="562"/>
                </a:cxn>
                <a:cxn ang="0">
                  <a:pos x="530" y="894"/>
                </a:cxn>
                <a:cxn ang="0">
                  <a:pos x="324" y="661"/>
                </a:cxn>
                <a:cxn ang="0">
                  <a:pos x="0" y="880"/>
                </a:cxn>
                <a:cxn ang="0">
                  <a:pos x="0" y="805"/>
                </a:cxn>
              </a:cxnLst>
              <a:rect l="0" t="0" r="r" b="b"/>
              <a:pathLst>
                <a:path w="2000" h="895">
                  <a:moveTo>
                    <a:pt x="0" y="805"/>
                  </a:moveTo>
                  <a:lnTo>
                    <a:pt x="339" y="581"/>
                  </a:lnTo>
                  <a:lnTo>
                    <a:pt x="530" y="796"/>
                  </a:lnTo>
                  <a:lnTo>
                    <a:pt x="791" y="468"/>
                  </a:lnTo>
                  <a:lnTo>
                    <a:pt x="1015" y="679"/>
                  </a:lnTo>
                  <a:lnTo>
                    <a:pt x="1345" y="272"/>
                  </a:lnTo>
                  <a:lnTo>
                    <a:pt x="1582" y="468"/>
                  </a:lnTo>
                  <a:lnTo>
                    <a:pt x="1920" y="56"/>
                  </a:lnTo>
                  <a:lnTo>
                    <a:pt x="1883" y="19"/>
                  </a:lnTo>
                  <a:lnTo>
                    <a:pt x="1999" y="0"/>
                  </a:lnTo>
                  <a:lnTo>
                    <a:pt x="1995" y="131"/>
                  </a:lnTo>
                  <a:lnTo>
                    <a:pt x="1957" y="94"/>
                  </a:lnTo>
                  <a:lnTo>
                    <a:pt x="1585" y="553"/>
                  </a:lnTo>
                  <a:lnTo>
                    <a:pt x="1357" y="356"/>
                  </a:lnTo>
                  <a:lnTo>
                    <a:pt x="1017" y="768"/>
                  </a:lnTo>
                  <a:lnTo>
                    <a:pt x="799" y="562"/>
                  </a:lnTo>
                  <a:lnTo>
                    <a:pt x="530" y="894"/>
                  </a:lnTo>
                  <a:lnTo>
                    <a:pt x="324" y="661"/>
                  </a:lnTo>
                  <a:lnTo>
                    <a:pt x="0" y="880"/>
                  </a:lnTo>
                  <a:lnTo>
                    <a:pt x="0" y="80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58404" name="Freeform 36"/>
            <p:cNvSpPr>
              <a:spLocks/>
            </p:cNvSpPr>
            <p:nvPr/>
          </p:nvSpPr>
          <p:spPr bwMode="auto">
            <a:xfrm>
              <a:off x="1846" y="2883"/>
              <a:ext cx="2001" cy="895"/>
            </a:xfrm>
            <a:custGeom>
              <a:avLst/>
              <a:gdLst/>
              <a:ahLst/>
              <a:cxnLst>
                <a:cxn ang="0">
                  <a:pos x="0" y="805"/>
                </a:cxn>
                <a:cxn ang="0">
                  <a:pos x="340" y="581"/>
                </a:cxn>
                <a:cxn ang="0">
                  <a:pos x="531" y="796"/>
                </a:cxn>
                <a:cxn ang="0">
                  <a:pos x="792" y="468"/>
                </a:cxn>
                <a:cxn ang="0">
                  <a:pos x="1016" y="678"/>
                </a:cxn>
                <a:cxn ang="0">
                  <a:pos x="1346" y="272"/>
                </a:cxn>
                <a:cxn ang="0">
                  <a:pos x="1583" y="468"/>
                </a:cxn>
                <a:cxn ang="0">
                  <a:pos x="1921" y="56"/>
                </a:cxn>
                <a:cxn ang="0">
                  <a:pos x="1883" y="19"/>
                </a:cxn>
                <a:cxn ang="0">
                  <a:pos x="2000" y="0"/>
                </a:cxn>
                <a:cxn ang="0">
                  <a:pos x="1995" y="131"/>
                </a:cxn>
                <a:cxn ang="0">
                  <a:pos x="1957" y="94"/>
                </a:cxn>
                <a:cxn ang="0">
                  <a:pos x="1586" y="552"/>
                </a:cxn>
                <a:cxn ang="0">
                  <a:pos x="1357" y="356"/>
                </a:cxn>
                <a:cxn ang="0">
                  <a:pos x="1018" y="768"/>
                </a:cxn>
                <a:cxn ang="0">
                  <a:pos x="799" y="562"/>
                </a:cxn>
                <a:cxn ang="0">
                  <a:pos x="531" y="894"/>
                </a:cxn>
                <a:cxn ang="0">
                  <a:pos x="324" y="660"/>
                </a:cxn>
                <a:cxn ang="0">
                  <a:pos x="0" y="880"/>
                </a:cxn>
                <a:cxn ang="0">
                  <a:pos x="0" y="805"/>
                </a:cxn>
              </a:cxnLst>
              <a:rect l="0" t="0" r="r" b="b"/>
              <a:pathLst>
                <a:path w="2001" h="895">
                  <a:moveTo>
                    <a:pt x="0" y="805"/>
                  </a:moveTo>
                  <a:lnTo>
                    <a:pt x="340" y="581"/>
                  </a:lnTo>
                  <a:lnTo>
                    <a:pt x="531" y="796"/>
                  </a:lnTo>
                  <a:lnTo>
                    <a:pt x="792" y="468"/>
                  </a:lnTo>
                  <a:lnTo>
                    <a:pt x="1016" y="678"/>
                  </a:lnTo>
                  <a:lnTo>
                    <a:pt x="1346" y="272"/>
                  </a:lnTo>
                  <a:lnTo>
                    <a:pt x="1583" y="468"/>
                  </a:lnTo>
                  <a:lnTo>
                    <a:pt x="1921" y="56"/>
                  </a:lnTo>
                  <a:lnTo>
                    <a:pt x="1883" y="19"/>
                  </a:lnTo>
                  <a:lnTo>
                    <a:pt x="2000" y="0"/>
                  </a:lnTo>
                  <a:lnTo>
                    <a:pt x="1995" y="131"/>
                  </a:lnTo>
                  <a:lnTo>
                    <a:pt x="1957" y="94"/>
                  </a:lnTo>
                  <a:lnTo>
                    <a:pt x="1586" y="552"/>
                  </a:lnTo>
                  <a:lnTo>
                    <a:pt x="1357" y="356"/>
                  </a:lnTo>
                  <a:lnTo>
                    <a:pt x="1018" y="768"/>
                  </a:lnTo>
                  <a:lnTo>
                    <a:pt x="799" y="562"/>
                  </a:lnTo>
                  <a:lnTo>
                    <a:pt x="531" y="894"/>
                  </a:lnTo>
                  <a:lnTo>
                    <a:pt x="324" y="660"/>
                  </a:lnTo>
                  <a:lnTo>
                    <a:pt x="0" y="880"/>
                  </a:lnTo>
                  <a:lnTo>
                    <a:pt x="0" y="805"/>
                  </a:lnTo>
                </a:path>
              </a:pathLst>
            </a:custGeom>
            <a:solidFill>
              <a:srgbClr val="00FF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8405" name="Rectangle 37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88" tIns="44450" rIns="90488" bIns="44450">
            <a:normAutofit/>
          </a:bodyPr>
          <a:lstStyle/>
          <a:p>
            <a:r>
              <a:rPr lang="en-US" sz="5400" b="1" dirty="0"/>
              <a:t>Cyclical Component</a:t>
            </a:r>
            <a:endParaRPr lang="en-US" dirty="0"/>
          </a:p>
        </p:txBody>
      </p:sp>
      <p:sp>
        <p:nvSpPr>
          <p:cNvPr id="58406" name="Rectangle 38"/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8153400" cy="4114800"/>
          </a:xfrm>
          <a:noFill/>
          <a:ln/>
        </p:spPr>
        <p:txBody>
          <a:bodyPr lIns="90488" tIns="44450" rIns="90488" bIns="44450"/>
          <a:lstStyle/>
          <a:p>
            <a:pPr>
              <a:buClrTx/>
              <a:buFont typeface="Wingdings" pitchFamily="2" charset="2"/>
              <a:buChar char="q"/>
            </a:pPr>
            <a:r>
              <a:rPr lang="en-US" dirty="0"/>
              <a:t>Repeating up &amp; down movements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US" dirty="0"/>
              <a:t>Due to interactions of factors influencing economy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US" dirty="0"/>
              <a:t>Usually 2-10 years duration   </a:t>
            </a:r>
          </a:p>
        </p:txBody>
      </p:sp>
      <p:sp>
        <p:nvSpPr>
          <p:cNvPr id="58407" name="Rectangle 39"/>
          <p:cNvSpPr>
            <a:spLocks noChangeArrowheads="1"/>
          </p:cNvSpPr>
          <p:nvPr/>
        </p:nvSpPr>
        <p:spPr bwMode="auto">
          <a:xfrm>
            <a:off x="3652838" y="6243638"/>
            <a:ext cx="22193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Mo., Qtr., Yr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1138238" y="4948238"/>
            <a:ext cx="18383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Response</a:t>
            </a:r>
          </a:p>
        </p:txBody>
      </p:sp>
      <p:sp>
        <p:nvSpPr>
          <p:cNvPr id="58409" name="Rectangle 41"/>
          <p:cNvSpPr>
            <a:spLocks noChangeArrowheads="1"/>
          </p:cNvSpPr>
          <p:nvPr/>
        </p:nvSpPr>
        <p:spPr bwMode="auto">
          <a:xfrm>
            <a:off x="3806825" y="4624001"/>
            <a:ext cx="849313" cy="276999"/>
          </a:xfrm>
          <a:prstGeom prst="rect">
            <a:avLst/>
          </a:prstGeom>
          <a:solidFill>
            <a:srgbClr val="CECECE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Cycle</a:t>
            </a:r>
          </a:p>
        </p:txBody>
      </p:sp>
      <p:sp>
        <p:nvSpPr>
          <p:cNvPr id="58410" name="Freeform 42"/>
          <p:cNvSpPr>
            <a:spLocks/>
          </p:cNvSpPr>
          <p:nvPr/>
        </p:nvSpPr>
        <p:spPr bwMode="auto">
          <a:xfrm>
            <a:off x="4186238" y="4981575"/>
            <a:ext cx="887412" cy="644525"/>
          </a:xfrm>
          <a:custGeom>
            <a:avLst/>
            <a:gdLst/>
            <a:ahLst/>
            <a:cxnLst>
              <a:cxn ang="0">
                <a:pos x="0" y="198"/>
              </a:cxn>
              <a:cxn ang="0">
                <a:pos x="219" y="405"/>
              </a:cxn>
              <a:cxn ang="0">
                <a:pos x="558" y="0"/>
              </a:cxn>
            </a:cxnLst>
            <a:rect l="0" t="0" r="r" b="b"/>
            <a:pathLst>
              <a:path w="559" h="406">
                <a:moveTo>
                  <a:pt x="0" y="198"/>
                </a:moveTo>
                <a:lnTo>
                  <a:pt x="219" y="405"/>
                </a:lnTo>
                <a:lnTo>
                  <a:pt x="558" y="0"/>
                </a:lnTo>
              </a:path>
            </a:pathLst>
          </a:custGeom>
          <a:noFill/>
          <a:ln w="25400" cap="rnd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58411" name="Line 43"/>
          <p:cNvSpPr>
            <a:spLocks noChangeShapeType="1"/>
          </p:cNvSpPr>
          <p:nvPr/>
        </p:nvSpPr>
        <p:spPr bwMode="auto">
          <a:xfrm>
            <a:off x="4532313" y="4913313"/>
            <a:ext cx="236537" cy="3365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6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88" tIns="44450" rIns="90488" bIns="44450" anchorCtr="1"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Cyclical Component</a:t>
            </a:r>
            <a:endParaRPr 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458200" cy="4648200"/>
          </a:xfrm>
          <a:noFill/>
          <a:ln/>
        </p:spPr>
        <p:txBody>
          <a:bodyPr lIns="90488" tIns="44450" rIns="90488" bIns="44450"/>
          <a:lstStyle/>
          <a:p>
            <a:pPr marL="571500" indent="-571500">
              <a:buClrTx/>
            </a:pPr>
            <a:r>
              <a:rPr lang="en-US" dirty="0"/>
              <a:t>Upward or Downward Swings</a:t>
            </a:r>
          </a:p>
          <a:p>
            <a:pPr marL="571500" indent="-571500">
              <a:buClrTx/>
            </a:pPr>
            <a:r>
              <a:rPr lang="en-US" dirty="0"/>
              <a:t>May Vary in Length</a:t>
            </a:r>
          </a:p>
          <a:p>
            <a:pPr marL="571500" indent="-571500">
              <a:buClrTx/>
            </a:pPr>
            <a:r>
              <a:rPr lang="en-US" dirty="0"/>
              <a:t>Usually Lasts 2 - 10 Years</a:t>
            </a:r>
          </a:p>
          <a:p>
            <a:pPr marL="571500" indent="-571500"/>
            <a:endParaRPr lang="en-US" dirty="0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1905000" y="3821113"/>
            <a:ext cx="0" cy="2490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1905000" y="6324600"/>
            <a:ext cx="5475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915988" y="3659188"/>
            <a:ext cx="1444625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Sales</a:t>
            </a: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7697788" y="6097588"/>
            <a:ext cx="1444625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Time</a:t>
            </a:r>
            <a:r>
              <a:rPr lang="en-US" b="1" dirty="0">
                <a:latin typeface="Arial" charset="0"/>
              </a:rPr>
              <a:t> </a:t>
            </a:r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 flipV="1">
            <a:off x="1830388" y="4421188"/>
            <a:ext cx="1293812" cy="152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>
            <a:off x="3201988" y="4497388"/>
            <a:ext cx="912812" cy="760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 flipV="1">
            <a:off x="4273550" y="4121150"/>
            <a:ext cx="979488" cy="128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0411" name="Line 11"/>
          <p:cNvSpPr>
            <a:spLocks noChangeShapeType="1"/>
          </p:cNvSpPr>
          <p:nvPr/>
        </p:nvSpPr>
        <p:spPr bwMode="auto">
          <a:xfrm>
            <a:off x="5421313" y="4278313"/>
            <a:ext cx="979487" cy="979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0412" name="Line 12"/>
          <p:cNvSpPr>
            <a:spLocks noChangeShapeType="1"/>
          </p:cNvSpPr>
          <p:nvPr/>
        </p:nvSpPr>
        <p:spPr bwMode="auto">
          <a:xfrm flipV="1">
            <a:off x="6557963" y="3276600"/>
            <a:ext cx="984250" cy="2051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0413" name="Oval 13"/>
          <p:cNvSpPr>
            <a:spLocks noChangeArrowheads="1"/>
          </p:cNvSpPr>
          <p:nvPr/>
        </p:nvSpPr>
        <p:spPr bwMode="auto">
          <a:xfrm>
            <a:off x="1752600" y="57912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0414" name="Oval 14"/>
          <p:cNvSpPr>
            <a:spLocks noChangeArrowheads="1"/>
          </p:cNvSpPr>
          <p:nvPr/>
        </p:nvSpPr>
        <p:spPr bwMode="auto">
          <a:xfrm>
            <a:off x="2971800" y="43434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0415" name="Oval 15"/>
          <p:cNvSpPr>
            <a:spLocks noChangeArrowheads="1"/>
          </p:cNvSpPr>
          <p:nvPr/>
        </p:nvSpPr>
        <p:spPr bwMode="auto">
          <a:xfrm>
            <a:off x="4038600" y="5181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0416" name="Oval 16"/>
          <p:cNvSpPr>
            <a:spLocks noChangeArrowheads="1"/>
          </p:cNvSpPr>
          <p:nvPr/>
        </p:nvSpPr>
        <p:spPr bwMode="auto">
          <a:xfrm>
            <a:off x="5181600" y="4038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0417" name="Oval 17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0418" name="Oval 18"/>
          <p:cNvSpPr>
            <a:spLocks noChangeArrowheads="1"/>
          </p:cNvSpPr>
          <p:nvPr/>
        </p:nvSpPr>
        <p:spPr bwMode="auto">
          <a:xfrm>
            <a:off x="7391400" y="31242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0419" name="Freeform 19"/>
          <p:cNvSpPr>
            <a:spLocks/>
          </p:cNvSpPr>
          <p:nvPr/>
        </p:nvSpPr>
        <p:spPr bwMode="auto">
          <a:xfrm>
            <a:off x="3227388" y="4029075"/>
            <a:ext cx="2039937" cy="390525"/>
          </a:xfrm>
          <a:custGeom>
            <a:avLst/>
            <a:gdLst/>
            <a:ahLst/>
            <a:cxnLst>
              <a:cxn ang="0">
                <a:pos x="1284" y="54"/>
              </a:cxn>
              <a:cxn ang="0">
                <a:pos x="1273" y="27"/>
              </a:cxn>
              <a:cxn ang="0">
                <a:pos x="1247" y="9"/>
              </a:cxn>
              <a:cxn ang="0">
                <a:pos x="1210" y="0"/>
              </a:cxn>
              <a:cxn ang="0">
                <a:pos x="1167" y="0"/>
              </a:cxn>
              <a:cxn ang="0">
                <a:pos x="727" y="62"/>
              </a:cxn>
              <a:cxn ang="0">
                <a:pos x="684" y="62"/>
              </a:cxn>
              <a:cxn ang="0">
                <a:pos x="647" y="54"/>
              </a:cxn>
              <a:cxn ang="0">
                <a:pos x="621" y="36"/>
              </a:cxn>
              <a:cxn ang="0">
                <a:pos x="610" y="9"/>
              </a:cxn>
              <a:cxn ang="0">
                <a:pos x="605" y="40"/>
              </a:cxn>
              <a:cxn ang="0">
                <a:pos x="589" y="67"/>
              </a:cxn>
              <a:cxn ang="0">
                <a:pos x="557" y="85"/>
              </a:cxn>
              <a:cxn ang="0">
                <a:pos x="514" y="98"/>
              </a:cxn>
              <a:cxn ang="0">
                <a:pos x="95" y="156"/>
              </a:cxn>
              <a:cxn ang="0">
                <a:pos x="53" y="169"/>
              </a:cxn>
              <a:cxn ang="0">
                <a:pos x="26" y="187"/>
              </a:cxn>
              <a:cxn ang="0">
                <a:pos x="5" y="214"/>
              </a:cxn>
              <a:cxn ang="0">
                <a:pos x="0" y="245"/>
              </a:cxn>
            </a:cxnLst>
            <a:rect l="0" t="0" r="r" b="b"/>
            <a:pathLst>
              <a:path w="1285" h="246">
                <a:moveTo>
                  <a:pt x="1284" y="54"/>
                </a:moveTo>
                <a:lnTo>
                  <a:pt x="1273" y="27"/>
                </a:lnTo>
                <a:lnTo>
                  <a:pt x="1247" y="9"/>
                </a:lnTo>
                <a:lnTo>
                  <a:pt x="1210" y="0"/>
                </a:lnTo>
                <a:lnTo>
                  <a:pt x="1167" y="0"/>
                </a:lnTo>
                <a:lnTo>
                  <a:pt x="727" y="62"/>
                </a:lnTo>
                <a:lnTo>
                  <a:pt x="684" y="62"/>
                </a:lnTo>
                <a:lnTo>
                  <a:pt x="647" y="54"/>
                </a:lnTo>
                <a:lnTo>
                  <a:pt x="621" y="36"/>
                </a:lnTo>
                <a:lnTo>
                  <a:pt x="610" y="9"/>
                </a:lnTo>
                <a:lnTo>
                  <a:pt x="605" y="40"/>
                </a:lnTo>
                <a:lnTo>
                  <a:pt x="589" y="67"/>
                </a:lnTo>
                <a:lnTo>
                  <a:pt x="557" y="85"/>
                </a:lnTo>
                <a:lnTo>
                  <a:pt x="514" y="98"/>
                </a:lnTo>
                <a:lnTo>
                  <a:pt x="95" y="156"/>
                </a:lnTo>
                <a:lnTo>
                  <a:pt x="53" y="169"/>
                </a:lnTo>
                <a:lnTo>
                  <a:pt x="26" y="187"/>
                </a:lnTo>
                <a:lnTo>
                  <a:pt x="5" y="214"/>
                </a:lnTo>
                <a:lnTo>
                  <a:pt x="0" y="245"/>
                </a:lnTo>
              </a:path>
            </a:pathLst>
          </a:custGeom>
          <a:noFill/>
          <a:ln w="12700" cap="rnd" cmpd="sng">
            <a:solidFill>
              <a:srgbClr val="A7FFA7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30420" name="Rectangle 20"/>
          <p:cNvSpPr>
            <a:spLocks noChangeArrowheads="1"/>
          </p:cNvSpPr>
          <p:nvPr/>
        </p:nvSpPr>
        <p:spPr bwMode="auto">
          <a:xfrm rot="21000000">
            <a:off x="3659188" y="3702817"/>
            <a:ext cx="1139825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Cycle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32113" y="4419600"/>
            <a:ext cx="3243262" cy="1820863"/>
            <a:chOff x="1847" y="2784"/>
            <a:chExt cx="2043" cy="1147"/>
          </a:xfrm>
        </p:grpSpPr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1847" y="2789"/>
              <a:ext cx="2033" cy="112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60" y="2784"/>
              <a:ext cx="1815" cy="1147"/>
              <a:chOff x="1960" y="2784"/>
              <a:chExt cx="1815" cy="1147"/>
            </a:xfrm>
          </p:grpSpPr>
          <p:sp>
            <p:nvSpPr>
              <p:cNvPr id="60423" name="Line 7"/>
              <p:cNvSpPr>
                <a:spLocks noChangeShapeType="1"/>
              </p:cNvSpPr>
              <p:nvPr/>
            </p:nvSpPr>
            <p:spPr bwMode="auto">
              <a:xfrm>
                <a:off x="2868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24" name="Line 8"/>
              <p:cNvSpPr>
                <a:spLocks noChangeShapeType="1"/>
              </p:cNvSpPr>
              <p:nvPr/>
            </p:nvSpPr>
            <p:spPr bwMode="auto">
              <a:xfrm>
                <a:off x="2754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25" name="Line 9"/>
              <p:cNvSpPr>
                <a:spLocks noChangeShapeType="1"/>
              </p:cNvSpPr>
              <p:nvPr/>
            </p:nvSpPr>
            <p:spPr bwMode="auto">
              <a:xfrm>
                <a:off x="2641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26" name="Line 10"/>
              <p:cNvSpPr>
                <a:spLocks noChangeShapeType="1"/>
              </p:cNvSpPr>
              <p:nvPr/>
            </p:nvSpPr>
            <p:spPr bwMode="auto">
              <a:xfrm flipV="1">
                <a:off x="2528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27" name="Line 11"/>
              <p:cNvSpPr>
                <a:spLocks noChangeShapeType="1"/>
              </p:cNvSpPr>
              <p:nvPr/>
            </p:nvSpPr>
            <p:spPr bwMode="auto">
              <a:xfrm>
                <a:off x="2414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28" name="Line 12"/>
              <p:cNvSpPr>
                <a:spLocks noChangeShapeType="1"/>
              </p:cNvSpPr>
              <p:nvPr/>
            </p:nvSpPr>
            <p:spPr bwMode="auto">
              <a:xfrm flipV="1">
                <a:off x="2300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29" name="Line 13"/>
              <p:cNvSpPr>
                <a:spLocks noChangeShapeType="1"/>
              </p:cNvSpPr>
              <p:nvPr/>
            </p:nvSpPr>
            <p:spPr bwMode="auto">
              <a:xfrm>
                <a:off x="2187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30" name="Line 14"/>
              <p:cNvSpPr>
                <a:spLocks noChangeShapeType="1"/>
              </p:cNvSpPr>
              <p:nvPr/>
            </p:nvSpPr>
            <p:spPr bwMode="auto">
              <a:xfrm flipV="1">
                <a:off x="2074" y="2784"/>
                <a:ext cx="0" cy="11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31" name="Line 15"/>
              <p:cNvSpPr>
                <a:spLocks noChangeShapeType="1"/>
              </p:cNvSpPr>
              <p:nvPr/>
            </p:nvSpPr>
            <p:spPr bwMode="auto">
              <a:xfrm>
                <a:off x="1960" y="2792"/>
                <a:ext cx="0" cy="1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32" name="Line 16"/>
              <p:cNvSpPr>
                <a:spLocks noChangeShapeType="1"/>
              </p:cNvSpPr>
              <p:nvPr/>
            </p:nvSpPr>
            <p:spPr bwMode="auto">
              <a:xfrm>
                <a:off x="3775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33" name="Line 17"/>
              <p:cNvSpPr>
                <a:spLocks noChangeShapeType="1"/>
              </p:cNvSpPr>
              <p:nvPr/>
            </p:nvSpPr>
            <p:spPr bwMode="auto">
              <a:xfrm>
                <a:off x="3662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34" name="Line 18"/>
              <p:cNvSpPr>
                <a:spLocks noChangeShapeType="1"/>
              </p:cNvSpPr>
              <p:nvPr/>
            </p:nvSpPr>
            <p:spPr bwMode="auto">
              <a:xfrm>
                <a:off x="3548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35" name="Line 19"/>
              <p:cNvSpPr>
                <a:spLocks noChangeShapeType="1"/>
              </p:cNvSpPr>
              <p:nvPr/>
            </p:nvSpPr>
            <p:spPr bwMode="auto">
              <a:xfrm flipV="1">
                <a:off x="3435" y="2785"/>
                <a:ext cx="0" cy="1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36" name="Line 20"/>
              <p:cNvSpPr>
                <a:spLocks noChangeShapeType="1"/>
              </p:cNvSpPr>
              <p:nvPr/>
            </p:nvSpPr>
            <p:spPr bwMode="auto">
              <a:xfrm>
                <a:off x="3321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37" name="Line 21"/>
              <p:cNvSpPr>
                <a:spLocks noChangeShapeType="1"/>
              </p:cNvSpPr>
              <p:nvPr/>
            </p:nvSpPr>
            <p:spPr bwMode="auto">
              <a:xfrm flipV="1">
                <a:off x="3208" y="2785"/>
                <a:ext cx="0" cy="1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38" name="Line 22"/>
              <p:cNvSpPr>
                <a:spLocks noChangeShapeType="1"/>
              </p:cNvSpPr>
              <p:nvPr/>
            </p:nvSpPr>
            <p:spPr bwMode="auto">
              <a:xfrm>
                <a:off x="3094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39" name="Line 23"/>
              <p:cNvSpPr>
                <a:spLocks noChangeShapeType="1"/>
              </p:cNvSpPr>
              <p:nvPr/>
            </p:nvSpPr>
            <p:spPr bwMode="auto">
              <a:xfrm>
                <a:off x="2981" y="2793"/>
                <a:ext cx="0" cy="1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850" y="2902"/>
              <a:ext cx="2040" cy="908"/>
              <a:chOff x="1850" y="2902"/>
              <a:chExt cx="2040" cy="908"/>
            </a:xfrm>
          </p:grpSpPr>
          <p:sp>
            <p:nvSpPr>
              <p:cNvPr id="60441" name="Line 25"/>
              <p:cNvSpPr>
                <a:spLocks noChangeShapeType="1"/>
              </p:cNvSpPr>
              <p:nvPr/>
            </p:nvSpPr>
            <p:spPr bwMode="auto">
              <a:xfrm>
                <a:off x="1850" y="3356"/>
                <a:ext cx="20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42" name="Line 26"/>
              <p:cNvSpPr>
                <a:spLocks noChangeShapeType="1"/>
              </p:cNvSpPr>
              <p:nvPr/>
            </p:nvSpPr>
            <p:spPr bwMode="auto">
              <a:xfrm>
                <a:off x="1850" y="3242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43" name="Line 27"/>
              <p:cNvSpPr>
                <a:spLocks noChangeShapeType="1"/>
              </p:cNvSpPr>
              <p:nvPr/>
            </p:nvSpPr>
            <p:spPr bwMode="auto">
              <a:xfrm>
                <a:off x="1850" y="3129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44" name="Line 28"/>
              <p:cNvSpPr>
                <a:spLocks noChangeShapeType="1"/>
              </p:cNvSpPr>
              <p:nvPr/>
            </p:nvSpPr>
            <p:spPr bwMode="auto">
              <a:xfrm>
                <a:off x="1850" y="3015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45" name="Line 29"/>
              <p:cNvSpPr>
                <a:spLocks noChangeShapeType="1"/>
              </p:cNvSpPr>
              <p:nvPr/>
            </p:nvSpPr>
            <p:spPr bwMode="auto">
              <a:xfrm>
                <a:off x="1850" y="2902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46" name="Line 30"/>
              <p:cNvSpPr>
                <a:spLocks noChangeShapeType="1"/>
              </p:cNvSpPr>
              <p:nvPr/>
            </p:nvSpPr>
            <p:spPr bwMode="auto">
              <a:xfrm>
                <a:off x="1850" y="3810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47" name="Line 31"/>
              <p:cNvSpPr>
                <a:spLocks noChangeShapeType="1"/>
              </p:cNvSpPr>
              <p:nvPr/>
            </p:nvSpPr>
            <p:spPr bwMode="auto">
              <a:xfrm>
                <a:off x="1850" y="3696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48" name="Line 32"/>
              <p:cNvSpPr>
                <a:spLocks noChangeShapeType="1"/>
              </p:cNvSpPr>
              <p:nvPr/>
            </p:nvSpPr>
            <p:spPr bwMode="auto">
              <a:xfrm>
                <a:off x="1850" y="3583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60449" name="Line 33"/>
              <p:cNvSpPr>
                <a:spLocks noChangeShapeType="1"/>
              </p:cNvSpPr>
              <p:nvPr/>
            </p:nvSpPr>
            <p:spPr bwMode="auto">
              <a:xfrm>
                <a:off x="1850" y="3469"/>
                <a:ext cx="20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928938" y="4576763"/>
            <a:ext cx="3178175" cy="1454150"/>
            <a:chOff x="1845" y="2883"/>
            <a:chExt cx="2002" cy="916"/>
          </a:xfrm>
        </p:grpSpPr>
        <p:sp>
          <p:nvSpPr>
            <p:cNvPr id="60451" name="Freeform 35"/>
            <p:cNvSpPr>
              <a:spLocks/>
            </p:cNvSpPr>
            <p:nvPr/>
          </p:nvSpPr>
          <p:spPr bwMode="auto">
            <a:xfrm>
              <a:off x="1845" y="2904"/>
              <a:ext cx="2000" cy="895"/>
            </a:xfrm>
            <a:custGeom>
              <a:avLst/>
              <a:gdLst/>
              <a:ahLst/>
              <a:cxnLst>
                <a:cxn ang="0">
                  <a:pos x="0" y="805"/>
                </a:cxn>
                <a:cxn ang="0">
                  <a:pos x="339" y="581"/>
                </a:cxn>
                <a:cxn ang="0">
                  <a:pos x="530" y="796"/>
                </a:cxn>
                <a:cxn ang="0">
                  <a:pos x="791" y="468"/>
                </a:cxn>
                <a:cxn ang="0">
                  <a:pos x="1015" y="679"/>
                </a:cxn>
                <a:cxn ang="0">
                  <a:pos x="1345" y="272"/>
                </a:cxn>
                <a:cxn ang="0">
                  <a:pos x="1582" y="468"/>
                </a:cxn>
                <a:cxn ang="0">
                  <a:pos x="1920" y="56"/>
                </a:cxn>
                <a:cxn ang="0">
                  <a:pos x="1883" y="19"/>
                </a:cxn>
                <a:cxn ang="0">
                  <a:pos x="1999" y="0"/>
                </a:cxn>
                <a:cxn ang="0">
                  <a:pos x="1995" y="131"/>
                </a:cxn>
                <a:cxn ang="0">
                  <a:pos x="1957" y="94"/>
                </a:cxn>
                <a:cxn ang="0">
                  <a:pos x="1585" y="553"/>
                </a:cxn>
                <a:cxn ang="0">
                  <a:pos x="1357" y="356"/>
                </a:cxn>
                <a:cxn ang="0">
                  <a:pos x="1017" y="768"/>
                </a:cxn>
                <a:cxn ang="0">
                  <a:pos x="799" y="562"/>
                </a:cxn>
                <a:cxn ang="0">
                  <a:pos x="530" y="894"/>
                </a:cxn>
                <a:cxn ang="0">
                  <a:pos x="324" y="661"/>
                </a:cxn>
                <a:cxn ang="0">
                  <a:pos x="0" y="880"/>
                </a:cxn>
                <a:cxn ang="0">
                  <a:pos x="0" y="805"/>
                </a:cxn>
              </a:cxnLst>
              <a:rect l="0" t="0" r="r" b="b"/>
              <a:pathLst>
                <a:path w="2000" h="895">
                  <a:moveTo>
                    <a:pt x="0" y="805"/>
                  </a:moveTo>
                  <a:lnTo>
                    <a:pt x="339" y="581"/>
                  </a:lnTo>
                  <a:lnTo>
                    <a:pt x="530" y="796"/>
                  </a:lnTo>
                  <a:lnTo>
                    <a:pt x="791" y="468"/>
                  </a:lnTo>
                  <a:lnTo>
                    <a:pt x="1015" y="679"/>
                  </a:lnTo>
                  <a:lnTo>
                    <a:pt x="1345" y="272"/>
                  </a:lnTo>
                  <a:lnTo>
                    <a:pt x="1582" y="468"/>
                  </a:lnTo>
                  <a:lnTo>
                    <a:pt x="1920" y="56"/>
                  </a:lnTo>
                  <a:lnTo>
                    <a:pt x="1883" y="19"/>
                  </a:lnTo>
                  <a:lnTo>
                    <a:pt x="1999" y="0"/>
                  </a:lnTo>
                  <a:lnTo>
                    <a:pt x="1995" y="131"/>
                  </a:lnTo>
                  <a:lnTo>
                    <a:pt x="1957" y="94"/>
                  </a:lnTo>
                  <a:lnTo>
                    <a:pt x="1585" y="553"/>
                  </a:lnTo>
                  <a:lnTo>
                    <a:pt x="1357" y="356"/>
                  </a:lnTo>
                  <a:lnTo>
                    <a:pt x="1017" y="768"/>
                  </a:lnTo>
                  <a:lnTo>
                    <a:pt x="799" y="562"/>
                  </a:lnTo>
                  <a:lnTo>
                    <a:pt x="530" y="894"/>
                  </a:lnTo>
                  <a:lnTo>
                    <a:pt x="324" y="661"/>
                  </a:lnTo>
                  <a:lnTo>
                    <a:pt x="0" y="880"/>
                  </a:lnTo>
                  <a:lnTo>
                    <a:pt x="0" y="805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60452" name="Freeform 36"/>
            <p:cNvSpPr>
              <a:spLocks/>
            </p:cNvSpPr>
            <p:nvPr/>
          </p:nvSpPr>
          <p:spPr bwMode="auto">
            <a:xfrm>
              <a:off x="1846" y="2883"/>
              <a:ext cx="2001" cy="895"/>
            </a:xfrm>
            <a:custGeom>
              <a:avLst/>
              <a:gdLst/>
              <a:ahLst/>
              <a:cxnLst>
                <a:cxn ang="0">
                  <a:pos x="0" y="805"/>
                </a:cxn>
                <a:cxn ang="0">
                  <a:pos x="340" y="581"/>
                </a:cxn>
                <a:cxn ang="0">
                  <a:pos x="531" y="796"/>
                </a:cxn>
                <a:cxn ang="0">
                  <a:pos x="792" y="468"/>
                </a:cxn>
                <a:cxn ang="0">
                  <a:pos x="1016" y="678"/>
                </a:cxn>
                <a:cxn ang="0">
                  <a:pos x="1346" y="272"/>
                </a:cxn>
                <a:cxn ang="0">
                  <a:pos x="1583" y="468"/>
                </a:cxn>
                <a:cxn ang="0">
                  <a:pos x="1921" y="56"/>
                </a:cxn>
                <a:cxn ang="0">
                  <a:pos x="1883" y="19"/>
                </a:cxn>
                <a:cxn ang="0">
                  <a:pos x="2000" y="0"/>
                </a:cxn>
                <a:cxn ang="0">
                  <a:pos x="1995" y="131"/>
                </a:cxn>
                <a:cxn ang="0">
                  <a:pos x="1957" y="94"/>
                </a:cxn>
                <a:cxn ang="0">
                  <a:pos x="1586" y="552"/>
                </a:cxn>
                <a:cxn ang="0">
                  <a:pos x="1357" y="356"/>
                </a:cxn>
                <a:cxn ang="0">
                  <a:pos x="1018" y="768"/>
                </a:cxn>
                <a:cxn ang="0">
                  <a:pos x="799" y="562"/>
                </a:cxn>
                <a:cxn ang="0">
                  <a:pos x="531" y="894"/>
                </a:cxn>
                <a:cxn ang="0">
                  <a:pos x="324" y="660"/>
                </a:cxn>
                <a:cxn ang="0">
                  <a:pos x="0" y="880"/>
                </a:cxn>
                <a:cxn ang="0">
                  <a:pos x="0" y="805"/>
                </a:cxn>
              </a:cxnLst>
              <a:rect l="0" t="0" r="r" b="b"/>
              <a:pathLst>
                <a:path w="2001" h="895">
                  <a:moveTo>
                    <a:pt x="0" y="805"/>
                  </a:moveTo>
                  <a:lnTo>
                    <a:pt x="340" y="581"/>
                  </a:lnTo>
                  <a:lnTo>
                    <a:pt x="531" y="796"/>
                  </a:lnTo>
                  <a:lnTo>
                    <a:pt x="792" y="468"/>
                  </a:lnTo>
                  <a:lnTo>
                    <a:pt x="1016" y="678"/>
                  </a:lnTo>
                  <a:lnTo>
                    <a:pt x="1346" y="272"/>
                  </a:lnTo>
                  <a:lnTo>
                    <a:pt x="1583" y="468"/>
                  </a:lnTo>
                  <a:lnTo>
                    <a:pt x="1921" y="56"/>
                  </a:lnTo>
                  <a:lnTo>
                    <a:pt x="1883" y="19"/>
                  </a:lnTo>
                  <a:lnTo>
                    <a:pt x="2000" y="0"/>
                  </a:lnTo>
                  <a:lnTo>
                    <a:pt x="1995" y="131"/>
                  </a:lnTo>
                  <a:lnTo>
                    <a:pt x="1957" y="94"/>
                  </a:lnTo>
                  <a:lnTo>
                    <a:pt x="1586" y="552"/>
                  </a:lnTo>
                  <a:lnTo>
                    <a:pt x="1357" y="356"/>
                  </a:lnTo>
                  <a:lnTo>
                    <a:pt x="1018" y="768"/>
                  </a:lnTo>
                  <a:lnTo>
                    <a:pt x="799" y="562"/>
                  </a:lnTo>
                  <a:lnTo>
                    <a:pt x="531" y="894"/>
                  </a:lnTo>
                  <a:lnTo>
                    <a:pt x="324" y="660"/>
                  </a:lnTo>
                  <a:lnTo>
                    <a:pt x="0" y="880"/>
                  </a:lnTo>
                  <a:lnTo>
                    <a:pt x="0" y="805"/>
                  </a:lnTo>
                </a:path>
              </a:pathLst>
            </a:custGeom>
            <a:solidFill>
              <a:srgbClr val="00FF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0453" name="Rectangle 37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44450" rIns="90488" bIns="44450"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Seasonal Component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454" name="Rectangle 38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buClrTx/>
            </a:pPr>
            <a:r>
              <a:rPr lang="en-US" dirty="0"/>
              <a:t>Regular pattern of up &amp; down fluctuations</a:t>
            </a:r>
          </a:p>
          <a:p>
            <a:pPr>
              <a:buClrTx/>
            </a:pPr>
            <a:r>
              <a:rPr lang="en-US" dirty="0"/>
              <a:t>Due to weather, customs etc.</a:t>
            </a:r>
          </a:p>
          <a:p>
            <a:pPr>
              <a:buClrTx/>
            </a:pPr>
            <a:r>
              <a:rPr lang="en-US" dirty="0"/>
              <a:t>Occurs within one year </a:t>
            </a:r>
          </a:p>
        </p:txBody>
      </p:sp>
      <p:sp>
        <p:nvSpPr>
          <p:cNvPr id="60455" name="Rectangle 39"/>
          <p:cNvSpPr>
            <a:spLocks noChangeArrowheads="1"/>
          </p:cNvSpPr>
          <p:nvPr/>
        </p:nvSpPr>
        <p:spPr bwMode="auto">
          <a:xfrm>
            <a:off x="3652838" y="6243638"/>
            <a:ext cx="18383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Mo., Qtr.</a:t>
            </a:r>
          </a:p>
        </p:txBody>
      </p:sp>
      <p:sp>
        <p:nvSpPr>
          <p:cNvPr id="60456" name="Rectangle 40"/>
          <p:cNvSpPr>
            <a:spLocks noChangeArrowheads="1"/>
          </p:cNvSpPr>
          <p:nvPr/>
        </p:nvSpPr>
        <p:spPr bwMode="auto">
          <a:xfrm>
            <a:off x="1138238" y="4948238"/>
            <a:ext cx="18383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Response</a:t>
            </a:r>
          </a:p>
        </p:txBody>
      </p:sp>
      <p:sp>
        <p:nvSpPr>
          <p:cNvPr id="60457" name="Rectangle 41"/>
          <p:cNvSpPr>
            <a:spLocks noChangeArrowheads="1"/>
          </p:cNvSpPr>
          <p:nvPr/>
        </p:nvSpPr>
        <p:spPr bwMode="auto">
          <a:xfrm>
            <a:off x="3490913" y="4549775"/>
            <a:ext cx="1303337" cy="377825"/>
          </a:xfrm>
          <a:prstGeom prst="rect">
            <a:avLst/>
          </a:prstGeom>
          <a:solidFill>
            <a:srgbClr val="CECECE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Summer</a:t>
            </a:r>
          </a:p>
        </p:txBody>
      </p:sp>
      <p:sp>
        <p:nvSpPr>
          <p:cNvPr id="60458" name="Line 42"/>
          <p:cNvSpPr>
            <a:spLocks noChangeShapeType="1"/>
          </p:cNvSpPr>
          <p:nvPr/>
        </p:nvSpPr>
        <p:spPr bwMode="auto">
          <a:xfrm flipH="1">
            <a:off x="4187825" y="4956175"/>
            <a:ext cx="92075" cy="3460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IN"/>
          </a:p>
        </p:txBody>
      </p:sp>
      <p:sp>
        <p:nvSpPr>
          <p:cNvPr id="60459" name="Line 43"/>
          <p:cNvSpPr>
            <a:spLocks noChangeShapeType="1"/>
          </p:cNvSpPr>
          <p:nvPr/>
        </p:nvSpPr>
        <p:spPr bwMode="auto">
          <a:xfrm>
            <a:off x="4822825" y="4799013"/>
            <a:ext cx="155575" cy="212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IN"/>
          </a:p>
        </p:txBody>
      </p:sp>
      <p:sp>
        <p:nvSpPr>
          <p:cNvPr id="60460" name="Line 44"/>
          <p:cNvSpPr>
            <a:spLocks noChangeShapeType="1"/>
          </p:cNvSpPr>
          <p:nvPr/>
        </p:nvSpPr>
        <p:spPr bwMode="auto">
          <a:xfrm flipH="1">
            <a:off x="3482975" y="4970463"/>
            <a:ext cx="358775" cy="4889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IN"/>
          </a:p>
        </p:txBody>
      </p:sp>
      <p:pic>
        <p:nvPicPr>
          <p:cNvPr id="60461" name="Picture 4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35300"/>
            <a:ext cx="2522538" cy="301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18900000" algn="ctr" rotWithShape="0">
              <a:schemeClr val="tx1"/>
            </a:outerShdw>
          </a:effectLst>
        </p:spPr>
      </p:pic>
      <p:sp>
        <p:nvSpPr>
          <p:cNvPr id="60462" name="Rectangle 46"/>
          <p:cNvSpPr>
            <a:spLocks noChangeArrowheads="1"/>
          </p:cNvSpPr>
          <p:nvPr/>
        </p:nvSpPr>
        <p:spPr bwMode="auto">
          <a:xfrm>
            <a:off x="6391275" y="5616575"/>
            <a:ext cx="1655763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000">
                <a:solidFill>
                  <a:srgbClr val="CECECE"/>
                </a:solidFill>
                <a:latin typeface="Arial" charset="0"/>
              </a:rPr>
              <a:t>© 1984-1994 T/Maker Co.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4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0488" tIns="44450" rIns="90488" bIns="44450" anchorCtr="1"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Seasonal Component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2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763000" cy="4114800"/>
          </a:xfrm>
          <a:noFill/>
          <a:ln/>
        </p:spPr>
        <p:txBody>
          <a:bodyPr lIns="90488" tIns="44450" rIns="90488" bIns="44450"/>
          <a:lstStyle/>
          <a:p>
            <a:pPr marL="571500" indent="-571500">
              <a:buClrTx/>
            </a:pPr>
            <a:r>
              <a:rPr lang="en-US" dirty="0"/>
              <a:t>Upward or Downward Swings</a:t>
            </a:r>
          </a:p>
          <a:p>
            <a:pPr marL="571500" indent="-571500">
              <a:buClrTx/>
            </a:pPr>
            <a:r>
              <a:rPr lang="en-US" dirty="0"/>
              <a:t>Regular Patterns</a:t>
            </a:r>
          </a:p>
          <a:p>
            <a:pPr marL="571500" indent="-571500">
              <a:buClrTx/>
            </a:pPr>
            <a:r>
              <a:rPr lang="en-US" dirty="0"/>
              <a:t>Observed Within One Year</a:t>
            </a:r>
          </a:p>
          <a:p>
            <a:pPr marL="571500" indent="-571500"/>
            <a:endParaRPr lang="en-US" dirty="0"/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1905000" y="3821113"/>
            <a:ext cx="0" cy="2351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2453" name="Line 5"/>
          <p:cNvSpPr>
            <a:spLocks noChangeShapeType="1"/>
          </p:cNvSpPr>
          <p:nvPr/>
        </p:nvSpPr>
        <p:spPr bwMode="auto">
          <a:xfrm>
            <a:off x="1992313" y="6248400"/>
            <a:ext cx="5475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915988" y="3659188"/>
            <a:ext cx="1444625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Sales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049588" y="6173788"/>
            <a:ext cx="4492625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Time (Monthly or Quarterly) </a:t>
            </a:r>
          </a:p>
        </p:txBody>
      </p:sp>
      <p:sp>
        <p:nvSpPr>
          <p:cNvPr id="232456" name="Line 8"/>
          <p:cNvSpPr>
            <a:spLocks noChangeShapeType="1"/>
          </p:cNvSpPr>
          <p:nvPr/>
        </p:nvSpPr>
        <p:spPr bwMode="auto">
          <a:xfrm flipV="1">
            <a:off x="1906588" y="4497388"/>
            <a:ext cx="1217612" cy="1370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2457" name="Line 9"/>
          <p:cNvSpPr>
            <a:spLocks noChangeShapeType="1"/>
          </p:cNvSpPr>
          <p:nvPr/>
        </p:nvSpPr>
        <p:spPr bwMode="auto">
          <a:xfrm>
            <a:off x="3201988" y="4497388"/>
            <a:ext cx="1065212" cy="912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2458" name="Line 10"/>
          <p:cNvSpPr>
            <a:spLocks noChangeShapeType="1"/>
          </p:cNvSpPr>
          <p:nvPr/>
        </p:nvSpPr>
        <p:spPr bwMode="auto">
          <a:xfrm flipV="1">
            <a:off x="4271963" y="4191000"/>
            <a:ext cx="1060450" cy="1212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2459" name="Line 11"/>
          <p:cNvSpPr>
            <a:spLocks noChangeShapeType="1"/>
          </p:cNvSpPr>
          <p:nvPr/>
        </p:nvSpPr>
        <p:spPr bwMode="auto">
          <a:xfrm>
            <a:off x="5335588" y="4116388"/>
            <a:ext cx="1065212" cy="1141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2460" name="Line 12"/>
          <p:cNvSpPr>
            <a:spLocks noChangeShapeType="1"/>
          </p:cNvSpPr>
          <p:nvPr/>
        </p:nvSpPr>
        <p:spPr bwMode="auto">
          <a:xfrm flipV="1">
            <a:off x="6478588" y="3201988"/>
            <a:ext cx="1065212" cy="2055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2461" name="Oval 13"/>
          <p:cNvSpPr>
            <a:spLocks noChangeArrowheads="1"/>
          </p:cNvSpPr>
          <p:nvPr/>
        </p:nvSpPr>
        <p:spPr bwMode="auto">
          <a:xfrm>
            <a:off x="1752600" y="57912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2462" name="Oval 14"/>
          <p:cNvSpPr>
            <a:spLocks noChangeArrowheads="1"/>
          </p:cNvSpPr>
          <p:nvPr/>
        </p:nvSpPr>
        <p:spPr bwMode="auto">
          <a:xfrm>
            <a:off x="2971800" y="43434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2463" name="Oval 15"/>
          <p:cNvSpPr>
            <a:spLocks noChangeArrowheads="1"/>
          </p:cNvSpPr>
          <p:nvPr/>
        </p:nvSpPr>
        <p:spPr bwMode="auto">
          <a:xfrm>
            <a:off x="4038600" y="5181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2464" name="Oval 16"/>
          <p:cNvSpPr>
            <a:spLocks noChangeArrowheads="1"/>
          </p:cNvSpPr>
          <p:nvPr/>
        </p:nvSpPr>
        <p:spPr bwMode="auto">
          <a:xfrm>
            <a:off x="5181600" y="40386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2465" name="Oval 17"/>
          <p:cNvSpPr>
            <a:spLocks noChangeArrowheads="1"/>
          </p:cNvSpPr>
          <p:nvPr/>
        </p:nvSpPr>
        <p:spPr bwMode="auto">
          <a:xfrm>
            <a:off x="6324600" y="51054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2466" name="Oval 18"/>
          <p:cNvSpPr>
            <a:spLocks noChangeArrowheads="1"/>
          </p:cNvSpPr>
          <p:nvPr/>
        </p:nvSpPr>
        <p:spPr bwMode="auto">
          <a:xfrm>
            <a:off x="7391400" y="31242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 rot="21000000">
            <a:off x="3354388" y="3550417"/>
            <a:ext cx="1565275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Winter</a:t>
            </a:r>
          </a:p>
        </p:txBody>
      </p:sp>
      <p:sp>
        <p:nvSpPr>
          <p:cNvPr id="232468" name="Line 20"/>
          <p:cNvSpPr>
            <a:spLocks noChangeShapeType="1"/>
          </p:cNvSpPr>
          <p:nvPr/>
        </p:nvSpPr>
        <p:spPr bwMode="auto">
          <a:xfrm flipH="1">
            <a:off x="3211513" y="4049713"/>
            <a:ext cx="750887" cy="293687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IN"/>
          </a:p>
        </p:txBody>
      </p:sp>
      <p:sp>
        <p:nvSpPr>
          <p:cNvPr id="232469" name="Line 21"/>
          <p:cNvSpPr>
            <a:spLocks noChangeShapeType="1"/>
          </p:cNvSpPr>
          <p:nvPr/>
        </p:nvSpPr>
        <p:spPr bwMode="auto">
          <a:xfrm flipV="1">
            <a:off x="4578350" y="3282950"/>
            <a:ext cx="2503488" cy="674688"/>
          </a:xfrm>
          <a:prstGeom prst="line">
            <a:avLst/>
          </a:prstGeom>
          <a:ln>
            <a:headEnd type="none" w="sm" len="sm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62000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Irregular Component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buClrTx/>
            </a:pPr>
            <a:r>
              <a:rPr lang="en-US" dirty="0"/>
              <a:t>Erratic, unsystematic, ‘residual’ fluctuations</a:t>
            </a:r>
          </a:p>
          <a:p>
            <a:pPr>
              <a:buClrTx/>
            </a:pPr>
            <a:r>
              <a:rPr lang="en-US" dirty="0"/>
              <a:t>Due to random variation or unforeseen events</a:t>
            </a:r>
          </a:p>
          <a:p>
            <a:pPr lvl="1">
              <a:buClrTx/>
            </a:pPr>
            <a:r>
              <a:rPr lang="en-US" dirty="0"/>
              <a:t>Union strike</a:t>
            </a:r>
          </a:p>
          <a:p>
            <a:pPr lvl="1">
              <a:buClrTx/>
            </a:pPr>
            <a:r>
              <a:rPr lang="en-US" dirty="0"/>
              <a:t>War</a:t>
            </a:r>
          </a:p>
          <a:p>
            <a:pPr>
              <a:buClrTx/>
            </a:pPr>
            <a:r>
              <a:rPr lang="en-US" dirty="0"/>
              <a:t>Short duration &amp; </a:t>
            </a:r>
            <a:br>
              <a:rPr lang="en-US" dirty="0"/>
            </a:br>
            <a:r>
              <a:rPr lang="en-US" dirty="0" err="1"/>
              <a:t>nonrepeating</a:t>
            </a:r>
            <a:r>
              <a:rPr lang="en-US" dirty="0"/>
              <a:t> </a:t>
            </a:r>
          </a:p>
        </p:txBody>
      </p:sp>
      <p:sp>
        <p:nvSpPr>
          <p:cNvPr id="62470" name="Freeform 6"/>
          <p:cNvSpPr>
            <a:spLocks/>
          </p:cNvSpPr>
          <p:nvPr/>
        </p:nvSpPr>
        <p:spPr bwMode="auto">
          <a:xfrm>
            <a:off x="5943600" y="3352800"/>
            <a:ext cx="2746375" cy="2974975"/>
          </a:xfrm>
          <a:custGeom>
            <a:avLst/>
            <a:gdLst/>
            <a:ahLst/>
            <a:cxnLst>
              <a:cxn ang="0">
                <a:pos x="0" y="1873"/>
              </a:cxn>
              <a:cxn ang="0">
                <a:pos x="576" y="1008"/>
              </a:cxn>
              <a:cxn ang="0">
                <a:pos x="432" y="1008"/>
              </a:cxn>
              <a:cxn ang="0">
                <a:pos x="791" y="576"/>
              </a:cxn>
              <a:cxn ang="0">
                <a:pos x="576" y="576"/>
              </a:cxn>
              <a:cxn ang="0">
                <a:pos x="1116" y="0"/>
              </a:cxn>
              <a:cxn ang="0">
                <a:pos x="1729" y="0"/>
              </a:cxn>
              <a:cxn ang="0">
                <a:pos x="0" y="1873"/>
              </a:cxn>
            </a:cxnLst>
            <a:rect l="0" t="0" r="r" b="b"/>
            <a:pathLst>
              <a:path w="1730" h="1874">
                <a:moveTo>
                  <a:pt x="0" y="1873"/>
                </a:moveTo>
                <a:lnTo>
                  <a:pt x="576" y="1008"/>
                </a:lnTo>
                <a:lnTo>
                  <a:pt x="432" y="1008"/>
                </a:lnTo>
                <a:lnTo>
                  <a:pt x="791" y="576"/>
                </a:lnTo>
                <a:lnTo>
                  <a:pt x="576" y="576"/>
                </a:lnTo>
                <a:lnTo>
                  <a:pt x="1116" y="0"/>
                </a:lnTo>
                <a:lnTo>
                  <a:pt x="1729" y="0"/>
                </a:lnTo>
                <a:lnTo>
                  <a:pt x="0" y="1873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7277100" y="2894013"/>
            <a:ext cx="1655763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000">
                <a:solidFill>
                  <a:srgbClr val="CECECE"/>
                </a:solidFill>
                <a:latin typeface="Arial" charset="0"/>
              </a:rPr>
              <a:t>© 1984-1994 T/Maker Co.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3600400" cy="490066"/>
          </a:xfrm>
        </p:spPr>
        <p:txBody>
          <a:bodyPr>
            <a:noAutofit/>
          </a:bodyPr>
          <a:lstStyle/>
          <a:p>
            <a:r>
              <a:rPr lang="en-US" sz="3200" dirty="0" smtClean="0"/>
              <a:t>Value Proposition </a:t>
            </a:r>
            <a:endParaRPr lang="en-IN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9753093"/>
              </p:ext>
            </p:extLst>
          </p:nvPr>
        </p:nvGraphicFramePr>
        <p:xfrm>
          <a:off x="228600" y="1028643"/>
          <a:ext cx="4127376" cy="565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688"/>
                <a:gridCol w="2063688"/>
              </a:tblGrid>
              <a:tr h="128186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Eliminate: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Cubes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Joining large transaction tables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Understanding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the complexity of insurance systems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Complex  manual spreadsheets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Hanging of source systems while extraction of data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Raise: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Ease of reporting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Convenience: wor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 with Microsoft stack of tools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Ability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handle large loads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Ease of deployment: Point and click deployment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concurrent users for reports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reports that could be reloaded in a nightly ETL load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Source system Data audit quality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345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Reduce: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extraction times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Logic coding time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Maintenance times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 Costs: Tool costs and implementation costs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Length of </a:t>
                      </a:r>
                      <a:r>
                        <a:rPr lang="en-US" sz="11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sql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code required to make reports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Reporting Data Size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ETL development costs and the cost of the ETL tools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 development times: Make highly complex reports quickly at the database level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refresh times for reports</a:t>
                      </a:r>
                    </a:p>
                    <a:p>
                      <a:pPr marL="0" algn="l" defTabSz="914400" rtl="0" eaLnBrk="1" latinLnBrk="0" hangingPunct="1"/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Create: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Readymade ETL processes.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Productize the reporting outputs.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Aggregates for faster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analysis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aseline="0" dirty="0" smtClean="0"/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548680"/>
            <a:ext cx="17281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Turbodata</a:t>
            </a:r>
            <a:endParaRPr lang="en-IN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60032" y="1052736"/>
          <a:ext cx="4032448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</a:tblGrid>
              <a:tr h="223622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Eliminate: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Complex SAS and ‘R’ coding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Manual intervention for predictive analytics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Raise: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Ease of understanding predictive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forecasting analytics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083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Reduce: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Manpower resources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predictive analytics and forecasting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Costs of the predictive analytics and forecasting solutions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Hardware/software requirements for forecasting and predictive analytics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Create: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Readymade custom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sql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code for predictive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analytics over compressed 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datawarehouse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Turbodata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Machine learning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36096" y="548680"/>
            <a:ext cx="31683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Predictive and Forecasting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6488668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Courtesy: Blue Ocean Strategy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48600" cy="76200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488" tIns="44450" rIns="90488" bIns="44450" anchorCtr="1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Random or Irregular Component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4499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  <a:noFill/>
          <a:ln/>
        </p:spPr>
        <p:txBody>
          <a:bodyPr lIns="90488" tIns="44450" rIns="90488" bIns="44450"/>
          <a:lstStyle/>
          <a:p>
            <a:pPr marL="571500" indent="-571500">
              <a:lnSpc>
                <a:spcPct val="130000"/>
              </a:lnSpc>
              <a:buClrTx/>
            </a:pPr>
            <a:r>
              <a:rPr lang="en-US" dirty="0"/>
              <a:t>Erratic, Nonsystematic, Random, ‘Residual’ Fluctuations</a:t>
            </a:r>
          </a:p>
          <a:p>
            <a:pPr marL="571500" indent="-571500">
              <a:lnSpc>
                <a:spcPct val="130000"/>
              </a:lnSpc>
              <a:buClrTx/>
            </a:pPr>
            <a:r>
              <a:rPr lang="en-US" dirty="0"/>
              <a:t>Due to Random Variations of </a:t>
            </a:r>
          </a:p>
          <a:p>
            <a:pPr marL="971550" lvl="1">
              <a:lnSpc>
                <a:spcPct val="130000"/>
              </a:lnSpc>
              <a:buClrTx/>
            </a:pPr>
            <a:r>
              <a:rPr lang="en-US" dirty="0"/>
              <a:t>Nature</a:t>
            </a:r>
          </a:p>
          <a:p>
            <a:pPr marL="971550" lvl="1">
              <a:lnSpc>
                <a:spcPct val="130000"/>
              </a:lnSpc>
              <a:buClrTx/>
            </a:pPr>
            <a:r>
              <a:rPr lang="en-US" dirty="0"/>
              <a:t>Accidents</a:t>
            </a:r>
          </a:p>
          <a:p>
            <a:pPr marL="571500" indent="-571500">
              <a:lnSpc>
                <a:spcPct val="130000"/>
              </a:lnSpc>
              <a:buClrTx/>
            </a:pPr>
            <a:r>
              <a:rPr lang="en-US" dirty="0"/>
              <a:t>Short Duration and Non-repeating</a:t>
            </a:r>
          </a:p>
        </p:txBody>
      </p:sp>
      <p:graphicFrame>
        <p:nvGraphicFramePr>
          <p:cNvPr id="234500" name="Object 1028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00800" y="3810000"/>
          <a:ext cx="2527300" cy="1233488"/>
        </p:xfrm>
        <a:graphic>
          <a:graphicData uri="http://schemas.openxmlformats.org/presentationml/2006/ole">
            <p:oleObj spid="_x0000_s1026" name="Clip" r:id="rId4" imgW="2527200" imgH="12333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12068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we offer ?</a:t>
            </a:r>
            <a:endParaRPr lang="en-IN" dirty="0"/>
          </a:p>
        </p:txBody>
      </p:sp>
      <p:sp>
        <p:nvSpPr>
          <p:cNvPr id="4" name="Flowchart: Merge 3"/>
          <p:cNvSpPr/>
          <p:nvPr/>
        </p:nvSpPr>
        <p:spPr>
          <a:xfrm>
            <a:off x="3563888" y="2348880"/>
            <a:ext cx="2160240" cy="2546321"/>
          </a:xfrm>
          <a:prstGeom prst="flowChartMerg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Extract 4"/>
          <p:cNvSpPr/>
          <p:nvPr/>
        </p:nvSpPr>
        <p:spPr>
          <a:xfrm>
            <a:off x="3635896" y="3861048"/>
            <a:ext cx="2088232" cy="2592288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3234462"/>
            <a:ext cx="713234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Costs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5013176"/>
            <a:ext cx="64807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Value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140968"/>
            <a:ext cx="239918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Lower Coding time</a:t>
            </a:r>
          </a:p>
          <a:p>
            <a:r>
              <a:rPr lang="en-US" sz="1600" dirty="0" smtClean="0"/>
              <a:t>Faster Data Access</a:t>
            </a:r>
          </a:p>
          <a:p>
            <a:r>
              <a:rPr lang="en-US" sz="1600" dirty="0" smtClean="0"/>
              <a:t>Easy to use </a:t>
            </a:r>
            <a:r>
              <a:rPr lang="en-US" sz="1600" dirty="0" smtClean="0"/>
              <a:t>application</a:t>
            </a:r>
          </a:p>
          <a:p>
            <a:r>
              <a:rPr lang="en-US" sz="1600" dirty="0" smtClean="0"/>
              <a:t>BI tool cost reduction</a:t>
            </a:r>
            <a:endParaRPr lang="en-IN" sz="1600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51520" y="4766374"/>
            <a:ext cx="2376264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Graphs</a:t>
            </a:r>
          </a:p>
          <a:p>
            <a:r>
              <a:rPr lang="en-US" sz="1600" dirty="0" smtClean="0"/>
              <a:t>Dashboards</a:t>
            </a:r>
          </a:p>
          <a:p>
            <a:r>
              <a:rPr lang="en-US" sz="1600" dirty="0" smtClean="0"/>
              <a:t>Consolidation of data from different data sources</a:t>
            </a:r>
          </a:p>
          <a:p>
            <a:r>
              <a:rPr lang="en-US" sz="1600" dirty="0" smtClean="0"/>
              <a:t>On fly calculations like COGS at database level</a:t>
            </a:r>
            <a:endParaRPr lang="en-I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2708920"/>
            <a:ext cx="2327176" cy="2092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Higher inventory turnover ratio</a:t>
            </a:r>
          </a:p>
          <a:p>
            <a:r>
              <a:rPr lang="en-US" sz="1600" dirty="0" smtClean="0"/>
              <a:t>Higher receivable turnover ratio</a:t>
            </a:r>
          </a:p>
          <a:p>
            <a:r>
              <a:rPr lang="en-US" sz="1600" dirty="0" smtClean="0"/>
              <a:t>Lower payable turnover ratio(This is through ARIMA Analysis)</a:t>
            </a:r>
          </a:p>
          <a:p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6516216" y="5081699"/>
            <a:ext cx="2394992" cy="1354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Combination of items/services been offered (This is through Market Basket analysis)</a:t>
            </a:r>
          </a:p>
          <a:p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43808" y="371703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15816" y="544522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508104" y="371703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80112" y="551723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7544" y="98072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Readymade extraction products to consolidate, compress data from multiple sources</a:t>
            </a:r>
          </a:p>
          <a:p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2060848"/>
            <a:ext cx="20882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Turbodata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6372200" y="2060848"/>
            <a:ext cx="26997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Predictive and Forecasting</a:t>
            </a:r>
            <a:endParaRPr lang="en-IN" dirty="0"/>
          </a:p>
        </p:txBody>
      </p:sp>
      <p:sp>
        <p:nvSpPr>
          <p:cNvPr id="26" name="Down Arrow 25"/>
          <p:cNvSpPr/>
          <p:nvPr/>
        </p:nvSpPr>
        <p:spPr>
          <a:xfrm>
            <a:off x="4427984" y="2420888"/>
            <a:ext cx="363474" cy="6858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4499992" y="5517232"/>
            <a:ext cx="432048" cy="792088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0" y="6488668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Courtesy: Blue Ocean Strategy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7772400" cy="792087"/>
          </a:xfrm>
        </p:spPr>
        <p:txBody>
          <a:bodyPr>
            <a:noAutofit/>
          </a:bodyPr>
          <a:lstStyle/>
          <a:p>
            <a:endParaRPr lang="en-IN" sz="3200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18485" t="32249" r="53521" b="13314"/>
          <a:stretch>
            <a:fillRect/>
          </a:stretch>
        </p:blipFill>
        <p:spPr bwMode="auto">
          <a:xfrm>
            <a:off x="179512" y="1772816"/>
            <a:ext cx="4176464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4248472" cy="338437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7596336" y="1844824"/>
            <a:ext cx="122413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Power BI Embedded with R</a:t>
            </a:r>
            <a:endParaRPr lang="en-IN" dirty="0"/>
          </a:p>
        </p:txBody>
      </p:sp>
      <p:sp>
        <p:nvSpPr>
          <p:cNvPr id="11" name="Oval 10"/>
          <p:cNvSpPr/>
          <p:nvPr/>
        </p:nvSpPr>
        <p:spPr>
          <a:xfrm>
            <a:off x="8028384" y="4221088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Arrow Connector 12"/>
          <p:cNvCxnSpPr>
            <a:stCxn id="10" idx="2"/>
            <a:endCxn id="11" idx="0"/>
          </p:cNvCxnSpPr>
          <p:nvPr/>
        </p:nvCxnSpPr>
        <p:spPr>
          <a:xfrm flipH="1">
            <a:off x="8172400" y="2768154"/>
            <a:ext cx="36004" cy="14529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347864" y="2924944"/>
            <a:ext cx="79208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304800" y="3810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Free Microsoft Power BI below 1GB embedded with R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09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Benefits Slide-</a:t>
            </a:r>
            <a:r>
              <a:rPr lang="en-US" dirty="0" err="1" smtClean="0">
                <a:solidFill>
                  <a:schemeClr val="tx1"/>
                </a:solidFill>
              </a:rPr>
              <a:t>Turbodata</a:t>
            </a:r>
            <a:endParaRPr lang="en-IN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2286000"/>
          <a:ext cx="8064896" cy="3177706"/>
        </p:xfrm>
        <a:graphic>
          <a:graphicData uri="http://schemas.openxmlformats.org/drawingml/2006/table">
            <a:tbl>
              <a:tblPr/>
              <a:tblGrid>
                <a:gridCol w="1872208"/>
                <a:gridCol w="1353750"/>
                <a:gridCol w="1192202"/>
                <a:gridCol w="771425"/>
                <a:gridCol w="1147119"/>
                <a:gridCol w="1728192"/>
              </a:tblGrid>
              <a:tr h="7271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Delivery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Deployment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Use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Maintenance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Additional 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supplements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883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Speed of reporting 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IN" sz="16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883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Easy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IN" sz="16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√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IN" sz="16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IN" sz="16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3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Convenience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IN" sz="16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856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Low </a:t>
                      </a:r>
                      <a:r>
                        <a:rPr lang="en-IN" sz="16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risk-Usage and Sales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 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IN" sz="1600" b="0" i="0" u="none" strike="noStrike" kern="1200" dirty="0" smtClean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n-IN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8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Lively and interactive presentation of information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IN" sz="1600" b="0" i="0" u="none" strike="noStrike" kern="12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6488668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Courtesy: Blue Ocean Strategy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762000"/>
          <a:ext cx="8458200" cy="5896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238"/>
                <a:gridCol w="497539"/>
                <a:gridCol w="995083"/>
                <a:gridCol w="3056328"/>
                <a:gridCol w="1362312"/>
                <a:gridCol w="1409700"/>
              </a:tblGrid>
              <a:tr h="712763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Deployment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Additional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Supplements</a:t>
                      </a:r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80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u="none" strike="noStrike" dirty="0" smtClean="0"/>
                        <a:t>Speed of </a:t>
                      </a:r>
                      <a:r>
                        <a:rPr lang="en-IN" sz="1200" b="1" u="none" strike="noStrike" dirty="0" err="1" smtClean="0"/>
                        <a:t>predic</a:t>
                      </a:r>
                      <a:endParaRPr lang="en-IN" sz="1200" b="1" u="none" strike="noStrik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u="none" strike="noStrike" dirty="0" err="1" smtClean="0"/>
                        <a:t>tive</a:t>
                      </a:r>
                      <a:r>
                        <a:rPr lang="en-IN" sz="1200" b="1" u="none" strike="noStrike" baseline="0" dirty="0" smtClean="0"/>
                        <a:t> </a:t>
                      </a:r>
                      <a:r>
                        <a:rPr lang="en-IN" sz="1200" b="1" u="none" strike="noStrike" baseline="0" dirty="0" err="1" smtClean="0"/>
                        <a:t>analy</a:t>
                      </a:r>
                      <a:endParaRPr lang="en-IN" sz="1200" b="1" u="none" strike="noStrik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u="none" strike="noStrike" baseline="0" dirty="0" smtClean="0"/>
                        <a:t>tics</a:t>
                      </a:r>
                      <a:r>
                        <a:rPr lang="en-IN" sz="1200" b="1" u="none" strike="noStrike" dirty="0" smtClean="0"/>
                        <a:t> </a:t>
                      </a:r>
                      <a:endParaRPr kumimoji="0" lang="en-IN" sz="12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/>
                        <a:t>√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(Compressed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data of Turbodata enables highly complex forecasting modules to be run)</a:t>
                      </a:r>
                      <a:endParaRPr lang="en-IN" sz="12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0185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 smtClean="0"/>
                        <a:t>Easy</a:t>
                      </a:r>
                      <a:endParaRPr kumimoji="0" lang="en-IN" sz="12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/>
                        <a:t>√(embedded within Turbodata.</a:t>
                      </a:r>
                      <a:r>
                        <a:rPr lang="en-US" sz="1200" u="none" strike="noStrike" kern="1200" baseline="0" dirty="0" smtClean="0"/>
                        <a:t> Automated process. Little/no manual intervention could be required)</a:t>
                      </a:r>
                      <a:endParaRPr lang="en-IN" sz="12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/>
                        <a:t>√(SQL Server Express edition)</a:t>
                      </a:r>
                      <a:endParaRPr lang="en-IN" sz="12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80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u="none" strike="noStrike" dirty="0" smtClean="0"/>
                        <a:t>Convenience</a:t>
                      </a:r>
                      <a:endParaRPr kumimoji="0" lang="en-IN" sz="12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/>
                        <a:t>√(Scenario testing and machine learning</a:t>
                      </a:r>
                      <a:endParaRPr lang="en-IN" sz="12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01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u="none" strike="noStrike" dirty="0" smtClean="0"/>
                        <a:t>Low risk-Usage and Sales</a:t>
                      </a:r>
                      <a:endParaRPr kumimoji="0" lang="en-IN" sz="12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/>
                        <a:t>√(Numbers matching with Excel and actual data</a:t>
                      </a:r>
                      <a:endParaRPr lang="en-IN" sz="1200" u="none" strike="noStrike" kern="1200" dirty="0" smtClean="0"/>
                    </a:p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14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/>
                        <a:t>Lively and interactive presentation of information(Microsoft Power BI)</a:t>
                      </a:r>
                      <a:endParaRPr kumimoji="0" lang="en-IN" sz="12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smtClean="0"/>
                        <a:t>√(Microsoft Power</a:t>
                      </a:r>
                      <a:r>
                        <a:rPr lang="en-US" sz="1200" u="none" strike="noStrike" kern="1200" baseline="0" dirty="0" smtClean="0"/>
                        <a:t> BI)</a:t>
                      </a:r>
                      <a:endParaRPr lang="en-IN" sz="12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152400"/>
            <a:ext cx="76962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Benefits- Turbodata Forecasting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6488668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Courtesy: Blue Ocean Strategy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Benefits-Lower ETL Times</a:t>
            </a:r>
            <a:endParaRPr lang="en-IN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8229600" y="20574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14400" y="20574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990600" y="2514600"/>
            <a:ext cx="3581400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ight Arrow 31"/>
          <p:cNvSpPr/>
          <p:nvPr/>
        </p:nvSpPr>
        <p:spPr>
          <a:xfrm>
            <a:off x="4724400" y="3048000"/>
            <a:ext cx="3429000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4648200" y="2209800"/>
            <a:ext cx="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19200" y="2057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ETL time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5029200" y="2590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Report Reload time</a:t>
            </a:r>
            <a:endParaRPr lang="en-IN" dirty="0"/>
          </a:p>
        </p:txBody>
      </p:sp>
      <p:sp>
        <p:nvSpPr>
          <p:cNvPr id="38" name="Right Arrow 37"/>
          <p:cNvSpPr/>
          <p:nvPr/>
        </p:nvSpPr>
        <p:spPr>
          <a:xfrm>
            <a:off x="990600" y="4495800"/>
            <a:ext cx="2209800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ight Arrow 38"/>
          <p:cNvSpPr/>
          <p:nvPr/>
        </p:nvSpPr>
        <p:spPr>
          <a:xfrm>
            <a:off x="3276600" y="4572000"/>
            <a:ext cx="4953000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0" name="Straight Connector 39"/>
          <p:cNvCxnSpPr/>
          <p:nvPr/>
        </p:nvCxnSpPr>
        <p:spPr>
          <a:xfrm>
            <a:off x="3200400" y="3962400"/>
            <a:ext cx="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91000" y="3733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Report Reload time/Predictive analytics and forecasting 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2000" y="411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ETL time</a:t>
            </a:r>
            <a:endParaRPr lang="en-IN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144780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Source system update</a:t>
            </a:r>
            <a:endParaRPr lang="en-IN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6781800" y="1447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Report delivery time</a:t>
            </a:r>
            <a:endParaRPr lang="en-IN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1143000" y="5867400"/>
            <a:ext cx="7543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Lower ETL time means higher predictive and forecasting times</a:t>
            </a:r>
            <a:endParaRPr lang="en-IN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1128</TotalTime>
  <Words>1783</Words>
  <Application>Microsoft Office PowerPoint</Application>
  <PresentationFormat>On-screen Show (4:3)</PresentationFormat>
  <Paragraphs>359</Paragraphs>
  <Slides>40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Equity</vt:lpstr>
      <vt:lpstr>Clip</vt:lpstr>
      <vt:lpstr>Track the movement of  Retail sales over periods in time</vt:lpstr>
      <vt:lpstr>Requirements of CEO\CFO</vt:lpstr>
      <vt:lpstr>Slide 3</vt:lpstr>
      <vt:lpstr>Value Proposition </vt:lpstr>
      <vt:lpstr>What do we offer ?</vt:lpstr>
      <vt:lpstr>Slide 6</vt:lpstr>
      <vt:lpstr>Benefits Slide-Turbodata</vt:lpstr>
      <vt:lpstr>Slide 8</vt:lpstr>
      <vt:lpstr>Benefits-Lower ETL Times</vt:lpstr>
      <vt:lpstr>Trends in Retail  Industry</vt:lpstr>
      <vt:lpstr>Hypothesis</vt:lpstr>
      <vt:lpstr>Basic forecasting model</vt:lpstr>
      <vt:lpstr>Process flow chart</vt:lpstr>
      <vt:lpstr>Process flow chart</vt:lpstr>
      <vt:lpstr>Process flow chart</vt:lpstr>
      <vt:lpstr>Single Exponential Smoothing</vt:lpstr>
      <vt:lpstr>Exponential Smoothing Examples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Market Basket Analysis</vt:lpstr>
      <vt:lpstr>Hypothesis</vt:lpstr>
      <vt:lpstr>Market Basket Analysis in Retail</vt:lpstr>
      <vt:lpstr>Market Basket Analysis  Module</vt:lpstr>
      <vt:lpstr>Sample Output Explanation</vt:lpstr>
      <vt:lpstr>Slide 31</vt:lpstr>
      <vt:lpstr>Time Series Components</vt:lpstr>
      <vt:lpstr>Trend Component</vt:lpstr>
      <vt:lpstr>Trend Component</vt:lpstr>
      <vt:lpstr>Cyclical Component</vt:lpstr>
      <vt:lpstr>Cyclical Component</vt:lpstr>
      <vt:lpstr>Seasonal Component</vt:lpstr>
      <vt:lpstr>Seasonal Component</vt:lpstr>
      <vt:lpstr>Irregular Component</vt:lpstr>
      <vt:lpstr>Random or Irregular Component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Admin</cp:lastModifiedBy>
  <cp:revision>67</cp:revision>
  <dcterms:created xsi:type="dcterms:W3CDTF">2006-08-16T00:00:00Z</dcterms:created>
  <dcterms:modified xsi:type="dcterms:W3CDTF">2017-12-26T12:30:21Z</dcterms:modified>
</cp:coreProperties>
</file>